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70" r:id="rId10"/>
    <p:sldId id="262" r:id="rId11"/>
    <p:sldId id="264" r:id="rId12"/>
    <p:sldId id="263" r:id="rId13"/>
    <p:sldId id="269" r:id="rId14"/>
    <p:sldId id="265" r:id="rId15"/>
    <p:sldId id="268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27C20-C68D-455B-BE8F-5870097DA00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61CDFB-BE5B-467A-8A56-3139E59E8060}">
      <dgm:prSet/>
      <dgm:spPr/>
      <dgm:t>
        <a:bodyPr/>
        <a:lstStyle/>
        <a:p>
          <a:r>
            <a:rPr lang="nl-NL"/>
            <a:t>Terugblik vorige week</a:t>
          </a:r>
          <a:endParaRPr lang="en-US"/>
        </a:p>
      </dgm:t>
    </dgm:pt>
    <dgm:pt modelId="{E75BC4DB-0EDD-49AE-AF43-AF24968F8150}" type="parTrans" cxnId="{2FA1AF76-C4BA-4E6D-B492-889156A54D31}">
      <dgm:prSet/>
      <dgm:spPr/>
      <dgm:t>
        <a:bodyPr/>
        <a:lstStyle/>
        <a:p>
          <a:endParaRPr lang="en-US"/>
        </a:p>
      </dgm:t>
    </dgm:pt>
    <dgm:pt modelId="{1E0ACB9A-BCAC-42AA-B2FF-EC0B6D759A53}" type="sibTrans" cxnId="{2FA1AF76-C4BA-4E6D-B492-889156A54D31}">
      <dgm:prSet/>
      <dgm:spPr/>
      <dgm:t>
        <a:bodyPr/>
        <a:lstStyle/>
        <a:p>
          <a:endParaRPr lang="en-US"/>
        </a:p>
      </dgm:t>
    </dgm:pt>
    <dgm:pt modelId="{F1FFADF4-0E30-41A9-8961-24AB28FCDD0D}">
      <dgm:prSet/>
      <dgm:spPr/>
      <dgm:t>
        <a:bodyPr/>
        <a:lstStyle/>
        <a:p>
          <a:r>
            <a:rPr lang="nl-NL"/>
            <a:t>Lesdoelen</a:t>
          </a:r>
          <a:endParaRPr lang="en-US"/>
        </a:p>
      </dgm:t>
    </dgm:pt>
    <dgm:pt modelId="{89DCC606-CAB2-40DB-A8BA-0496193B8C04}" type="parTrans" cxnId="{80357B24-AE43-4431-9B4C-D9BDF6174936}">
      <dgm:prSet/>
      <dgm:spPr/>
      <dgm:t>
        <a:bodyPr/>
        <a:lstStyle/>
        <a:p>
          <a:endParaRPr lang="en-US"/>
        </a:p>
      </dgm:t>
    </dgm:pt>
    <dgm:pt modelId="{7CA0ECAE-8E61-449C-9085-1377C316825F}" type="sibTrans" cxnId="{80357B24-AE43-4431-9B4C-D9BDF6174936}">
      <dgm:prSet/>
      <dgm:spPr/>
      <dgm:t>
        <a:bodyPr/>
        <a:lstStyle/>
        <a:p>
          <a:endParaRPr lang="en-US"/>
        </a:p>
      </dgm:t>
    </dgm:pt>
    <dgm:pt modelId="{653FA9CB-B9E4-4477-A882-FEA806B82293}">
      <dgm:prSet/>
      <dgm:spPr/>
      <dgm:t>
        <a:bodyPr/>
        <a:lstStyle/>
        <a:p>
          <a:r>
            <a:rPr lang="nl-NL" dirty="0"/>
            <a:t>Samenwerken</a:t>
          </a:r>
          <a:endParaRPr lang="en-US" dirty="0"/>
        </a:p>
      </dgm:t>
    </dgm:pt>
    <dgm:pt modelId="{27056160-3AC8-4462-9A91-BB948C9D3A9A}" type="parTrans" cxnId="{5AC7C22D-72BE-41B8-8FDD-4645A526E2C6}">
      <dgm:prSet/>
      <dgm:spPr/>
      <dgm:t>
        <a:bodyPr/>
        <a:lstStyle/>
        <a:p>
          <a:endParaRPr lang="en-US"/>
        </a:p>
      </dgm:t>
    </dgm:pt>
    <dgm:pt modelId="{00BAC5D4-2CB5-4ED5-AE97-9D7637AFE13D}" type="sibTrans" cxnId="{5AC7C22D-72BE-41B8-8FDD-4645A526E2C6}">
      <dgm:prSet/>
      <dgm:spPr/>
      <dgm:t>
        <a:bodyPr/>
        <a:lstStyle/>
        <a:p>
          <a:endParaRPr lang="en-US"/>
        </a:p>
      </dgm:t>
    </dgm:pt>
    <dgm:pt modelId="{2D8124C0-E816-4D32-AE90-EE0038B479FC}">
      <dgm:prSet/>
      <dgm:spPr/>
      <dgm:t>
        <a:bodyPr/>
        <a:lstStyle/>
        <a:p>
          <a:r>
            <a:rPr lang="nl-NL"/>
            <a:t>Opdracht</a:t>
          </a:r>
          <a:endParaRPr lang="en-US"/>
        </a:p>
      </dgm:t>
    </dgm:pt>
    <dgm:pt modelId="{F23D261E-DE92-4EDF-8AC6-F58B8EADE03E}" type="parTrans" cxnId="{945B73DB-8B81-42AF-AED9-AC8E3AA7155A}">
      <dgm:prSet/>
      <dgm:spPr/>
      <dgm:t>
        <a:bodyPr/>
        <a:lstStyle/>
        <a:p>
          <a:endParaRPr lang="en-US"/>
        </a:p>
      </dgm:t>
    </dgm:pt>
    <dgm:pt modelId="{08CFC5AF-8D27-4209-8BD2-D2C407E5659F}" type="sibTrans" cxnId="{945B73DB-8B81-42AF-AED9-AC8E3AA7155A}">
      <dgm:prSet/>
      <dgm:spPr/>
      <dgm:t>
        <a:bodyPr/>
        <a:lstStyle/>
        <a:p>
          <a:endParaRPr lang="en-US"/>
        </a:p>
      </dgm:t>
    </dgm:pt>
    <dgm:pt modelId="{A07BEA10-EAB3-4116-A25C-72DAC5622847}">
      <dgm:prSet/>
      <dgm:spPr/>
      <dgm:t>
        <a:bodyPr/>
        <a:lstStyle/>
        <a:p>
          <a:r>
            <a:rPr lang="nl-NL"/>
            <a:t>Afsluitende werkvorm</a:t>
          </a:r>
          <a:endParaRPr lang="en-US"/>
        </a:p>
      </dgm:t>
    </dgm:pt>
    <dgm:pt modelId="{7E1499AF-6FE9-4199-85DD-E7722E2E27AA}" type="parTrans" cxnId="{C47753E0-CAC7-4E1D-AB55-BD11C6A9E43B}">
      <dgm:prSet/>
      <dgm:spPr/>
      <dgm:t>
        <a:bodyPr/>
        <a:lstStyle/>
        <a:p>
          <a:endParaRPr lang="en-US"/>
        </a:p>
      </dgm:t>
    </dgm:pt>
    <dgm:pt modelId="{B6676344-8EE8-4CEF-A37F-0BA6300D50B3}" type="sibTrans" cxnId="{C47753E0-CAC7-4E1D-AB55-BD11C6A9E43B}">
      <dgm:prSet/>
      <dgm:spPr/>
      <dgm:t>
        <a:bodyPr/>
        <a:lstStyle/>
        <a:p>
          <a:endParaRPr lang="en-US"/>
        </a:p>
      </dgm:t>
    </dgm:pt>
    <dgm:pt modelId="{DFA7251A-020C-4DED-8095-DC95F7F2B354}">
      <dgm:prSet/>
      <dgm:spPr/>
      <dgm:t>
        <a:bodyPr/>
        <a:lstStyle/>
        <a:p>
          <a:r>
            <a:rPr lang="en-US" dirty="0"/>
            <a:t>Planning IO</a:t>
          </a:r>
        </a:p>
      </dgm:t>
    </dgm:pt>
    <dgm:pt modelId="{9A272ED6-0B4F-4F7C-9F2D-98C5D5AB1625}" type="parTrans" cxnId="{934C168A-41CD-46C3-A69A-4D6BABACBEB4}">
      <dgm:prSet/>
      <dgm:spPr/>
      <dgm:t>
        <a:bodyPr/>
        <a:lstStyle/>
        <a:p>
          <a:endParaRPr lang="nl-NL"/>
        </a:p>
      </dgm:t>
    </dgm:pt>
    <dgm:pt modelId="{E3185D2D-606E-4478-B1EE-67A0219CCC15}" type="sibTrans" cxnId="{934C168A-41CD-46C3-A69A-4D6BABACBEB4}">
      <dgm:prSet/>
      <dgm:spPr/>
      <dgm:t>
        <a:bodyPr/>
        <a:lstStyle/>
        <a:p>
          <a:endParaRPr lang="nl-NL"/>
        </a:p>
      </dgm:t>
    </dgm:pt>
    <dgm:pt modelId="{65940671-A94C-4C3F-B055-91C78F70880B}" type="pres">
      <dgm:prSet presAssocID="{45F27C20-C68D-455B-BE8F-5870097DA00F}" presName="linear" presStyleCnt="0">
        <dgm:presLayoutVars>
          <dgm:dir/>
          <dgm:animLvl val="lvl"/>
          <dgm:resizeHandles val="exact"/>
        </dgm:presLayoutVars>
      </dgm:prSet>
      <dgm:spPr/>
    </dgm:pt>
    <dgm:pt modelId="{EEF30C86-910E-4866-9B17-53D7106311E2}" type="pres">
      <dgm:prSet presAssocID="{EC61CDFB-BE5B-467A-8A56-3139E59E8060}" presName="parentLin" presStyleCnt="0"/>
      <dgm:spPr/>
    </dgm:pt>
    <dgm:pt modelId="{67AA6DB1-5F42-4A5B-96B7-2B359BF06473}" type="pres">
      <dgm:prSet presAssocID="{EC61CDFB-BE5B-467A-8A56-3139E59E8060}" presName="parentLeftMargin" presStyleLbl="node1" presStyleIdx="0" presStyleCnt="6"/>
      <dgm:spPr/>
    </dgm:pt>
    <dgm:pt modelId="{2E0A880F-6253-40F1-9862-EF5D3E0C98E0}" type="pres">
      <dgm:prSet presAssocID="{EC61CDFB-BE5B-467A-8A56-3139E59E806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522C269-37D5-465D-A02B-BF9111C688DF}" type="pres">
      <dgm:prSet presAssocID="{EC61CDFB-BE5B-467A-8A56-3139E59E8060}" presName="negativeSpace" presStyleCnt="0"/>
      <dgm:spPr/>
    </dgm:pt>
    <dgm:pt modelId="{BCAA499C-4153-4B58-98F3-280462C65E84}" type="pres">
      <dgm:prSet presAssocID="{EC61CDFB-BE5B-467A-8A56-3139E59E8060}" presName="childText" presStyleLbl="conFgAcc1" presStyleIdx="0" presStyleCnt="6">
        <dgm:presLayoutVars>
          <dgm:bulletEnabled val="1"/>
        </dgm:presLayoutVars>
      </dgm:prSet>
      <dgm:spPr/>
    </dgm:pt>
    <dgm:pt modelId="{B285B04C-E3EE-43A2-AE30-A08206F8E54D}" type="pres">
      <dgm:prSet presAssocID="{1E0ACB9A-BCAC-42AA-B2FF-EC0B6D759A53}" presName="spaceBetweenRectangles" presStyleCnt="0"/>
      <dgm:spPr/>
    </dgm:pt>
    <dgm:pt modelId="{3A10813F-A76C-4614-88AC-1ACC904CDF53}" type="pres">
      <dgm:prSet presAssocID="{F1FFADF4-0E30-41A9-8961-24AB28FCDD0D}" presName="parentLin" presStyleCnt="0"/>
      <dgm:spPr/>
    </dgm:pt>
    <dgm:pt modelId="{3AC2EA20-156F-4DD2-98B1-1B4B5DA9700F}" type="pres">
      <dgm:prSet presAssocID="{F1FFADF4-0E30-41A9-8961-24AB28FCDD0D}" presName="parentLeftMargin" presStyleLbl="node1" presStyleIdx="0" presStyleCnt="6"/>
      <dgm:spPr/>
    </dgm:pt>
    <dgm:pt modelId="{CABB5C7D-E63F-47C0-8C67-CB6FB3CB0DA8}" type="pres">
      <dgm:prSet presAssocID="{F1FFADF4-0E30-41A9-8961-24AB28FCDD0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A01124E-BA35-4DA2-AABA-50751AD87ACF}" type="pres">
      <dgm:prSet presAssocID="{F1FFADF4-0E30-41A9-8961-24AB28FCDD0D}" presName="negativeSpace" presStyleCnt="0"/>
      <dgm:spPr/>
    </dgm:pt>
    <dgm:pt modelId="{13FEF3F4-B6F9-48C8-A84B-02FA6FD53B70}" type="pres">
      <dgm:prSet presAssocID="{F1FFADF4-0E30-41A9-8961-24AB28FCDD0D}" presName="childText" presStyleLbl="conFgAcc1" presStyleIdx="1" presStyleCnt="6">
        <dgm:presLayoutVars>
          <dgm:bulletEnabled val="1"/>
        </dgm:presLayoutVars>
      </dgm:prSet>
      <dgm:spPr/>
    </dgm:pt>
    <dgm:pt modelId="{52AD007D-51F0-4FE2-9ABE-5236869E739E}" type="pres">
      <dgm:prSet presAssocID="{7CA0ECAE-8E61-449C-9085-1377C316825F}" presName="spaceBetweenRectangles" presStyleCnt="0"/>
      <dgm:spPr/>
    </dgm:pt>
    <dgm:pt modelId="{01D6AD9A-5BC2-48B2-9A7A-67FB310E19EA}" type="pres">
      <dgm:prSet presAssocID="{653FA9CB-B9E4-4477-A882-FEA806B82293}" presName="parentLin" presStyleCnt="0"/>
      <dgm:spPr/>
    </dgm:pt>
    <dgm:pt modelId="{13D57E83-4547-4ADD-BE09-CF94FC21A8D6}" type="pres">
      <dgm:prSet presAssocID="{653FA9CB-B9E4-4477-A882-FEA806B82293}" presName="parentLeftMargin" presStyleLbl="node1" presStyleIdx="1" presStyleCnt="6"/>
      <dgm:spPr/>
    </dgm:pt>
    <dgm:pt modelId="{4AC677A0-068A-435C-B4FB-AEBAD845D5CD}" type="pres">
      <dgm:prSet presAssocID="{653FA9CB-B9E4-4477-A882-FEA806B8229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263EF6B-BFC6-448A-B4EF-64E0BCE79EC0}" type="pres">
      <dgm:prSet presAssocID="{653FA9CB-B9E4-4477-A882-FEA806B82293}" presName="negativeSpace" presStyleCnt="0"/>
      <dgm:spPr/>
    </dgm:pt>
    <dgm:pt modelId="{7987466C-D4A8-4D10-BC30-981A31545098}" type="pres">
      <dgm:prSet presAssocID="{653FA9CB-B9E4-4477-A882-FEA806B82293}" presName="childText" presStyleLbl="conFgAcc1" presStyleIdx="2" presStyleCnt="6">
        <dgm:presLayoutVars>
          <dgm:bulletEnabled val="1"/>
        </dgm:presLayoutVars>
      </dgm:prSet>
      <dgm:spPr/>
    </dgm:pt>
    <dgm:pt modelId="{DA094346-3D3F-4627-86EC-2C2AAFB3C394}" type="pres">
      <dgm:prSet presAssocID="{00BAC5D4-2CB5-4ED5-AE97-9D7637AFE13D}" presName="spaceBetweenRectangles" presStyleCnt="0"/>
      <dgm:spPr/>
    </dgm:pt>
    <dgm:pt modelId="{C849B604-3C3D-4267-B9CA-ED4620FC18CB}" type="pres">
      <dgm:prSet presAssocID="{DFA7251A-020C-4DED-8095-DC95F7F2B354}" presName="parentLin" presStyleCnt="0"/>
      <dgm:spPr/>
    </dgm:pt>
    <dgm:pt modelId="{F2D612B5-1DCA-4ABD-8BB5-9CC532CB5725}" type="pres">
      <dgm:prSet presAssocID="{DFA7251A-020C-4DED-8095-DC95F7F2B354}" presName="parentLeftMargin" presStyleLbl="node1" presStyleIdx="2" presStyleCnt="6"/>
      <dgm:spPr/>
    </dgm:pt>
    <dgm:pt modelId="{D5226AEC-D7D0-4052-B0F5-7744C364B573}" type="pres">
      <dgm:prSet presAssocID="{DFA7251A-020C-4DED-8095-DC95F7F2B35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AFDB74E-8A6A-4965-BBB7-2928B71D7897}" type="pres">
      <dgm:prSet presAssocID="{DFA7251A-020C-4DED-8095-DC95F7F2B354}" presName="negativeSpace" presStyleCnt="0"/>
      <dgm:spPr/>
    </dgm:pt>
    <dgm:pt modelId="{329F6C97-DC7A-49F5-9F0D-822622AD1E85}" type="pres">
      <dgm:prSet presAssocID="{DFA7251A-020C-4DED-8095-DC95F7F2B354}" presName="childText" presStyleLbl="conFgAcc1" presStyleIdx="3" presStyleCnt="6">
        <dgm:presLayoutVars>
          <dgm:bulletEnabled val="1"/>
        </dgm:presLayoutVars>
      </dgm:prSet>
      <dgm:spPr/>
    </dgm:pt>
    <dgm:pt modelId="{53587329-67CD-4F5B-B0D3-AFCD6FD90BE5}" type="pres">
      <dgm:prSet presAssocID="{E3185D2D-606E-4478-B1EE-67A0219CCC15}" presName="spaceBetweenRectangles" presStyleCnt="0"/>
      <dgm:spPr/>
    </dgm:pt>
    <dgm:pt modelId="{CE5D1E40-7494-4A8E-A46E-1926925B62CD}" type="pres">
      <dgm:prSet presAssocID="{2D8124C0-E816-4D32-AE90-EE0038B479FC}" presName="parentLin" presStyleCnt="0"/>
      <dgm:spPr/>
    </dgm:pt>
    <dgm:pt modelId="{8E177533-62D0-4EA9-B315-ED79CA7CDAF7}" type="pres">
      <dgm:prSet presAssocID="{2D8124C0-E816-4D32-AE90-EE0038B479FC}" presName="parentLeftMargin" presStyleLbl="node1" presStyleIdx="3" presStyleCnt="6"/>
      <dgm:spPr/>
    </dgm:pt>
    <dgm:pt modelId="{43702EF2-6A40-4020-9AD2-9D2C37594481}" type="pres">
      <dgm:prSet presAssocID="{2D8124C0-E816-4D32-AE90-EE0038B479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5C4B856-B354-404C-BAD7-8D466F8BF2A8}" type="pres">
      <dgm:prSet presAssocID="{2D8124C0-E816-4D32-AE90-EE0038B479FC}" presName="negativeSpace" presStyleCnt="0"/>
      <dgm:spPr/>
    </dgm:pt>
    <dgm:pt modelId="{0BF69296-2450-4F62-A532-E75A7B6BD66E}" type="pres">
      <dgm:prSet presAssocID="{2D8124C0-E816-4D32-AE90-EE0038B479FC}" presName="childText" presStyleLbl="conFgAcc1" presStyleIdx="4" presStyleCnt="6">
        <dgm:presLayoutVars>
          <dgm:bulletEnabled val="1"/>
        </dgm:presLayoutVars>
      </dgm:prSet>
      <dgm:spPr/>
    </dgm:pt>
    <dgm:pt modelId="{84AD8957-92EA-4797-B420-7D4944DD5FAF}" type="pres">
      <dgm:prSet presAssocID="{08CFC5AF-8D27-4209-8BD2-D2C407E5659F}" presName="spaceBetweenRectangles" presStyleCnt="0"/>
      <dgm:spPr/>
    </dgm:pt>
    <dgm:pt modelId="{7CEB6E0B-D29A-4A68-98B8-79552FEAA752}" type="pres">
      <dgm:prSet presAssocID="{A07BEA10-EAB3-4116-A25C-72DAC5622847}" presName="parentLin" presStyleCnt="0"/>
      <dgm:spPr/>
    </dgm:pt>
    <dgm:pt modelId="{FECD2589-636E-477A-8894-E17C4367E125}" type="pres">
      <dgm:prSet presAssocID="{A07BEA10-EAB3-4116-A25C-72DAC5622847}" presName="parentLeftMargin" presStyleLbl="node1" presStyleIdx="4" presStyleCnt="6"/>
      <dgm:spPr/>
    </dgm:pt>
    <dgm:pt modelId="{BBF12555-EA5D-462A-A65B-45C8D97C4CF2}" type="pres">
      <dgm:prSet presAssocID="{A07BEA10-EAB3-4116-A25C-72DAC5622847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4E2E82B-7D45-4034-87F8-DDC4D6694FD2}" type="pres">
      <dgm:prSet presAssocID="{A07BEA10-EAB3-4116-A25C-72DAC5622847}" presName="negativeSpace" presStyleCnt="0"/>
      <dgm:spPr/>
    </dgm:pt>
    <dgm:pt modelId="{28B08D1D-65B1-418A-98FA-15C5D896E964}" type="pres">
      <dgm:prSet presAssocID="{A07BEA10-EAB3-4116-A25C-72DAC562284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145CD11-5210-43A0-8FAC-2DF24560247F}" type="presOf" srcId="{DFA7251A-020C-4DED-8095-DC95F7F2B354}" destId="{F2D612B5-1DCA-4ABD-8BB5-9CC532CB5725}" srcOrd="0" destOrd="0" presId="urn:microsoft.com/office/officeart/2005/8/layout/list1"/>
    <dgm:cxn modelId="{488CE91E-3555-4D92-ADDF-2F8AC5F06E1F}" type="presOf" srcId="{A07BEA10-EAB3-4116-A25C-72DAC5622847}" destId="{BBF12555-EA5D-462A-A65B-45C8D97C4CF2}" srcOrd="1" destOrd="0" presId="urn:microsoft.com/office/officeart/2005/8/layout/list1"/>
    <dgm:cxn modelId="{80357B24-AE43-4431-9B4C-D9BDF6174936}" srcId="{45F27C20-C68D-455B-BE8F-5870097DA00F}" destId="{F1FFADF4-0E30-41A9-8961-24AB28FCDD0D}" srcOrd="1" destOrd="0" parTransId="{89DCC606-CAB2-40DB-A8BA-0496193B8C04}" sibTransId="{7CA0ECAE-8E61-449C-9085-1377C316825F}"/>
    <dgm:cxn modelId="{60AAE524-0C1C-4E0E-96BB-E441028AA71F}" type="presOf" srcId="{2D8124C0-E816-4D32-AE90-EE0038B479FC}" destId="{43702EF2-6A40-4020-9AD2-9D2C37594481}" srcOrd="1" destOrd="0" presId="urn:microsoft.com/office/officeart/2005/8/layout/list1"/>
    <dgm:cxn modelId="{4DC8B62C-A92F-414F-B135-9AEFC8B247B9}" type="presOf" srcId="{EC61CDFB-BE5B-467A-8A56-3139E59E8060}" destId="{2E0A880F-6253-40F1-9862-EF5D3E0C98E0}" srcOrd="1" destOrd="0" presId="urn:microsoft.com/office/officeart/2005/8/layout/list1"/>
    <dgm:cxn modelId="{5AC7C22D-72BE-41B8-8FDD-4645A526E2C6}" srcId="{45F27C20-C68D-455B-BE8F-5870097DA00F}" destId="{653FA9CB-B9E4-4477-A882-FEA806B82293}" srcOrd="2" destOrd="0" parTransId="{27056160-3AC8-4462-9A91-BB948C9D3A9A}" sibTransId="{00BAC5D4-2CB5-4ED5-AE97-9D7637AFE13D}"/>
    <dgm:cxn modelId="{2FA1AF76-C4BA-4E6D-B492-889156A54D31}" srcId="{45F27C20-C68D-455B-BE8F-5870097DA00F}" destId="{EC61CDFB-BE5B-467A-8A56-3139E59E8060}" srcOrd="0" destOrd="0" parTransId="{E75BC4DB-0EDD-49AE-AF43-AF24968F8150}" sibTransId="{1E0ACB9A-BCAC-42AA-B2FF-EC0B6D759A53}"/>
    <dgm:cxn modelId="{AEA0C47F-8D36-4A00-A3FD-AA1BB37AE06A}" type="presOf" srcId="{F1FFADF4-0E30-41A9-8961-24AB28FCDD0D}" destId="{CABB5C7D-E63F-47C0-8C67-CB6FB3CB0DA8}" srcOrd="1" destOrd="0" presId="urn:microsoft.com/office/officeart/2005/8/layout/list1"/>
    <dgm:cxn modelId="{69CFE089-B9EE-454E-A514-03EAEEB7819F}" type="presOf" srcId="{F1FFADF4-0E30-41A9-8961-24AB28FCDD0D}" destId="{3AC2EA20-156F-4DD2-98B1-1B4B5DA9700F}" srcOrd="0" destOrd="0" presId="urn:microsoft.com/office/officeart/2005/8/layout/list1"/>
    <dgm:cxn modelId="{934C168A-41CD-46C3-A69A-4D6BABACBEB4}" srcId="{45F27C20-C68D-455B-BE8F-5870097DA00F}" destId="{DFA7251A-020C-4DED-8095-DC95F7F2B354}" srcOrd="3" destOrd="0" parTransId="{9A272ED6-0B4F-4F7C-9F2D-98C5D5AB1625}" sibTransId="{E3185D2D-606E-4478-B1EE-67A0219CCC15}"/>
    <dgm:cxn modelId="{975D2490-8C23-4ED5-957E-3665FE628674}" type="presOf" srcId="{653FA9CB-B9E4-4477-A882-FEA806B82293}" destId="{4AC677A0-068A-435C-B4FB-AEBAD845D5CD}" srcOrd="1" destOrd="0" presId="urn:microsoft.com/office/officeart/2005/8/layout/list1"/>
    <dgm:cxn modelId="{AD600B91-6C60-410E-89F2-5C187F2A0794}" type="presOf" srcId="{653FA9CB-B9E4-4477-A882-FEA806B82293}" destId="{13D57E83-4547-4ADD-BE09-CF94FC21A8D6}" srcOrd="0" destOrd="0" presId="urn:microsoft.com/office/officeart/2005/8/layout/list1"/>
    <dgm:cxn modelId="{D4C7D9B3-0EB9-48CA-A7BC-7DB44F925F20}" type="presOf" srcId="{DFA7251A-020C-4DED-8095-DC95F7F2B354}" destId="{D5226AEC-D7D0-4052-B0F5-7744C364B573}" srcOrd="1" destOrd="0" presId="urn:microsoft.com/office/officeart/2005/8/layout/list1"/>
    <dgm:cxn modelId="{24D870CF-E0C7-4E1B-BF16-C312AD0FDB81}" type="presOf" srcId="{2D8124C0-E816-4D32-AE90-EE0038B479FC}" destId="{8E177533-62D0-4EA9-B315-ED79CA7CDAF7}" srcOrd="0" destOrd="0" presId="urn:microsoft.com/office/officeart/2005/8/layout/list1"/>
    <dgm:cxn modelId="{3C9B63D8-581A-4AE2-BAC1-5827059020F1}" type="presOf" srcId="{A07BEA10-EAB3-4116-A25C-72DAC5622847}" destId="{FECD2589-636E-477A-8894-E17C4367E125}" srcOrd="0" destOrd="0" presId="urn:microsoft.com/office/officeart/2005/8/layout/list1"/>
    <dgm:cxn modelId="{945B73DB-8B81-42AF-AED9-AC8E3AA7155A}" srcId="{45F27C20-C68D-455B-BE8F-5870097DA00F}" destId="{2D8124C0-E816-4D32-AE90-EE0038B479FC}" srcOrd="4" destOrd="0" parTransId="{F23D261E-DE92-4EDF-8AC6-F58B8EADE03E}" sibTransId="{08CFC5AF-8D27-4209-8BD2-D2C407E5659F}"/>
    <dgm:cxn modelId="{C47753E0-CAC7-4E1D-AB55-BD11C6A9E43B}" srcId="{45F27C20-C68D-455B-BE8F-5870097DA00F}" destId="{A07BEA10-EAB3-4116-A25C-72DAC5622847}" srcOrd="5" destOrd="0" parTransId="{7E1499AF-6FE9-4199-85DD-E7722E2E27AA}" sibTransId="{B6676344-8EE8-4CEF-A37F-0BA6300D50B3}"/>
    <dgm:cxn modelId="{A1A8BCE4-014A-4342-8047-F9FC2336262B}" type="presOf" srcId="{EC61CDFB-BE5B-467A-8A56-3139E59E8060}" destId="{67AA6DB1-5F42-4A5B-96B7-2B359BF06473}" srcOrd="0" destOrd="0" presId="urn:microsoft.com/office/officeart/2005/8/layout/list1"/>
    <dgm:cxn modelId="{646D23F3-9DC0-48A0-A586-97CCDE046177}" type="presOf" srcId="{45F27C20-C68D-455B-BE8F-5870097DA00F}" destId="{65940671-A94C-4C3F-B055-91C78F70880B}" srcOrd="0" destOrd="0" presId="urn:microsoft.com/office/officeart/2005/8/layout/list1"/>
    <dgm:cxn modelId="{17FB7316-D727-4E74-8130-A487E23265E4}" type="presParOf" srcId="{65940671-A94C-4C3F-B055-91C78F70880B}" destId="{EEF30C86-910E-4866-9B17-53D7106311E2}" srcOrd="0" destOrd="0" presId="urn:microsoft.com/office/officeart/2005/8/layout/list1"/>
    <dgm:cxn modelId="{1BD4D28A-AF0C-4AF2-9853-9E16A7A8255F}" type="presParOf" srcId="{EEF30C86-910E-4866-9B17-53D7106311E2}" destId="{67AA6DB1-5F42-4A5B-96B7-2B359BF06473}" srcOrd="0" destOrd="0" presId="urn:microsoft.com/office/officeart/2005/8/layout/list1"/>
    <dgm:cxn modelId="{7A04FB44-4939-433C-8D11-E08D63305E6F}" type="presParOf" srcId="{EEF30C86-910E-4866-9B17-53D7106311E2}" destId="{2E0A880F-6253-40F1-9862-EF5D3E0C98E0}" srcOrd="1" destOrd="0" presId="urn:microsoft.com/office/officeart/2005/8/layout/list1"/>
    <dgm:cxn modelId="{7B1DDC87-2AD2-4472-9108-61BEC4E7E40A}" type="presParOf" srcId="{65940671-A94C-4C3F-B055-91C78F70880B}" destId="{5522C269-37D5-465D-A02B-BF9111C688DF}" srcOrd="1" destOrd="0" presId="urn:microsoft.com/office/officeart/2005/8/layout/list1"/>
    <dgm:cxn modelId="{C6BBD686-AD4D-43FC-86FC-C17F0A332B0C}" type="presParOf" srcId="{65940671-A94C-4C3F-B055-91C78F70880B}" destId="{BCAA499C-4153-4B58-98F3-280462C65E84}" srcOrd="2" destOrd="0" presId="urn:microsoft.com/office/officeart/2005/8/layout/list1"/>
    <dgm:cxn modelId="{70907A7B-74D6-479D-B125-5C614BC89825}" type="presParOf" srcId="{65940671-A94C-4C3F-B055-91C78F70880B}" destId="{B285B04C-E3EE-43A2-AE30-A08206F8E54D}" srcOrd="3" destOrd="0" presId="urn:microsoft.com/office/officeart/2005/8/layout/list1"/>
    <dgm:cxn modelId="{91AB0880-1D89-489C-AB35-43615C6C7316}" type="presParOf" srcId="{65940671-A94C-4C3F-B055-91C78F70880B}" destId="{3A10813F-A76C-4614-88AC-1ACC904CDF53}" srcOrd="4" destOrd="0" presId="urn:microsoft.com/office/officeart/2005/8/layout/list1"/>
    <dgm:cxn modelId="{23D30D22-A23F-44B9-A77A-417BC30B7933}" type="presParOf" srcId="{3A10813F-A76C-4614-88AC-1ACC904CDF53}" destId="{3AC2EA20-156F-4DD2-98B1-1B4B5DA9700F}" srcOrd="0" destOrd="0" presId="urn:microsoft.com/office/officeart/2005/8/layout/list1"/>
    <dgm:cxn modelId="{0F0A6E05-E646-4601-B19A-790288FA7ED3}" type="presParOf" srcId="{3A10813F-A76C-4614-88AC-1ACC904CDF53}" destId="{CABB5C7D-E63F-47C0-8C67-CB6FB3CB0DA8}" srcOrd="1" destOrd="0" presId="urn:microsoft.com/office/officeart/2005/8/layout/list1"/>
    <dgm:cxn modelId="{818FCC20-D76C-49D8-A4B4-41FFD892735C}" type="presParOf" srcId="{65940671-A94C-4C3F-B055-91C78F70880B}" destId="{8A01124E-BA35-4DA2-AABA-50751AD87ACF}" srcOrd="5" destOrd="0" presId="urn:microsoft.com/office/officeart/2005/8/layout/list1"/>
    <dgm:cxn modelId="{7B8FFB71-6CB2-440E-9468-745F06D249B5}" type="presParOf" srcId="{65940671-A94C-4C3F-B055-91C78F70880B}" destId="{13FEF3F4-B6F9-48C8-A84B-02FA6FD53B70}" srcOrd="6" destOrd="0" presId="urn:microsoft.com/office/officeart/2005/8/layout/list1"/>
    <dgm:cxn modelId="{BABDCDE5-85BA-4B0B-89C8-16EB1FC48E9D}" type="presParOf" srcId="{65940671-A94C-4C3F-B055-91C78F70880B}" destId="{52AD007D-51F0-4FE2-9ABE-5236869E739E}" srcOrd="7" destOrd="0" presId="urn:microsoft.com/office/officeart/2005/8/layout/list1"/>
    <dgm:cxn modelId="{AA3B752F-619A-4B02-B263-1DD3D9DC01D6}" type="presParOf" srcId="{65940671-A94C-4C3F-B055-91C78F70880B}" destId="{01D6AD9A-5BC2-48B2-9A7A-67FB310E19EA}" srcOrd="8" destOrd="0" presId="urn:microsoft.com/office/officeart/2005/8/layout/list1"/>
    <dgm:cxn modelId="{2AF1CF40-454A-4007-A140-28E4A7ED8C5D}" type="presParOf" srcId="{01D6AD9A-5BC2-48B2-9A7A-67FB310E19EA}" destId="{13D57E83-4547-4ADD-BE09-CF94FC21A8D6}" srcOrd="0" destOrd="0" presId="urn:microsoft.com/office/officeart/2005/8/layout/list1"/>
    <dgm:cxn modelId="{C000BA15-8BFE-40CD-9F4C-38E3062C5C29}" type="presParOf" srcId="{01D6AD9A-5BC2-48B2-9A7A-67FB310E19EA}" destId="{4AC677A0-068A-435C-B4FB-AEBAD845D5CD}" srcOrd="1" destOrd="0" presId="urn:microsoft.com/office/officeart/2005/8/layout/list1"/>
    <dgm:cxn modelId="{03D18965-4999-47E2-90A7-7D91542DAB7A}" type="presParOf" srcId="{65940671-A94C-4C3F-B055-91C78F70880B}" destId="{6263EF6B-BFC6-448A-B4EF-64E0BCE79EC0}" srcOrd="9" destOrd="0" presId="urn:microsoft.com/office/officeart/2005/8/layout/list1"/>
    <dgm:cxn modelId="{9ED1A522-E35E-41A3-A3B4-A5A1EC7A276C}" type="presParOf" srcId="{65940671-A94C-4C3F-B055-91C78F70880B}" destId="{7987466C-D4A8-4D10-BC30-981A31545098}" srcOrd="10" destOrd="0" presId="urn:microsoft.com/office/officeart/2005/8/layout/list1"/>
    <dgm:cxn modelId="{D9B26B9A-F9A8-44CB-B910-A034651F856C}" type="presParOf" srcId="{65940671-A94C-4C3F-B055-91C78F70880B}" destId="{DA094346-3D3F-4627-86EC-2C2AAFB3C394}" srcOrd="11" destOrd="0" presId="urn:microsoft.com/office/officeart/2005/8/layout/list1"/>
    <dgm:cxn modelId="{0E47BC56-2695-4D1A-ABC8-BCF1306C8EC1}" type="presParOf" srcId="{65940671-A94C-4C3F-B055-91C78F70880B}" destId="{C849B604-3C3D-4267-B9CA-ED4620FC18CB}" srcOrd="12" destOrd="0" presId="urn:microsoft.com/office/officeart/2005/8/layout/list1"/>
    <dgm:cxn modelId="{0CCA8F76-DE03-4513-AEA0-ED48CB2855C7}" type="presParOf" srcId="{C849B604-3C3D-4267-B9CA-ED4620FC18CB}" destId="{F2D612B5-1DCA-4ABD-8BB5-9CC532CB5725}" srcOrd="0" destOrd="0" presId="urn:microsoft.com/office/officeart/2005/8/layout/list1"/>
    <dgm:cxn modelId="{8BFC4554-60F2-4E57-B277-5C5A7EBE707A}" type="presParOf" srcId="{C849B604-3C3D-4267-B9CA-ED4620FC18CB}" destId="{D5226AEC-D7D0-4052-B0F5-7744C364B573}" srcOrd="1" destOrd="0" presId="urn:microsoft.com/office/officeart/2005/8/layout/list1"/>
    <dgm:cxn modelId="{26BF201B-5D2A-4D3D-8FE6-5CC31FBBF1DD}" type="presParOf" srcId="{65940671-A94C-4C3F-B055-91C78F70880B}" destId="{FAFDB74E-8A6A-4965-BBB7-2928B71D7897}" srcOrd="13" destOrd="0" presId="urn:microsoft.com/office/officeart/2005/8/layout/list1"/>
    <dgm:cxn modelId="{2A7870A5-5D48-4213-B1EF-172BC3E2CCEE}" type="presParOf" srcId="{65940671-A94C-4C3F-B055-91C78F70880B}" destId="{329F6C97-DC7A-49F5-9F0D-822622AD1E85}" srcOrd="14" destOrd="0" presId="urn:microsoft.com/office/officeart/2005/8/layout/list1"/>
    <dgm:cxn modelId="{97B756F0-83D6-4AA4-8B35-DE486931BBD3}" type="presParOf" srcId="{65940671-A94C-4C3F-B055-91C78F70880B}" destId="{53587329-67CD-4F5B-B0D3-AFCD6FD90BE5}" srcOrd="15" destOrd="0" presId="urn:microsoft.com/office/officeart/2005/8/layout/list1"/>
    <dgm:cxn modelId="{C9ABA551-1328-4655-AFFE-33775E2CD643}" type="presParOf" srcId="{65940671-A94C-4C3F-B055-91C78F70880B}" destId="{CE5D1E40-7494-4A8E-A46E-1926925B62CD}" srcOrd="16" destOrd="0" presId="urn:microsoft.com/office/officeart/2005/8/layout/list1"/>
    <dgm:cxn modelId="{2AA22646-F3C0-4C60-A43B-D10E842F80DD}" type="presParOf" srcId="{CE5D1E40-7494-4A8E-A46E-1926925B62CD}" destId="{8E177533-62D0-4EA9-B315-ED79CA7CDAF7}" srcOrd="0" destOrd="0" presId="urn:microsoft.com/office/officeart/2005/8/layout/list1"/>
    <dgm:cxn modelId="{57E3A180-A933-4E81-9A4A-40C9D80204D3}" type="presParOf" srcId="{CE5D1E40-7494-4A8E-A46E-1926925B62CD}" destId="{43702EF2-6A40-4020-9AD2-9D2C37594481}" srcOrd="1" destOrd="0" presId="urn:microsoft.com/office/officeart/2005/8/layout/list1"/>
    <dgm:cxn modelId="{405E5ED6-DB62-4ED4-B59D-CF775DB7ED9C}" type="presParOf" srcId="{65940671-A94C-4C3F-B055-91C78F70880B}" destId="{35C4B856-B354-404C-BAD7-8D466F8BF2A8}" srcOrd="17" destOrd="0" presId="urn:microsoft.com/office/officeart/2005/8/layout/list1"/>
    <dgm:cxn modelId="{08CCB489-3357-40C1-9B01-40662FF4A4A1}" type="presParOf" srcId="{65940671-A94C-4C3F-B055-91C78F70880B}" destId="{0BF69296-2450-4F62-A532-E75A7B6BD66E}" srcOrd="18" destOrd="0" presId="urn:microsoft.com/office/officeart/2005/8/layout/list1"/>
    <dgm:cxn modelId="{98063461-4BF4-4789-96C2-12DA185134F2}" type="presParOf" srcId="{65940671-A94C-4C3F-B055-91C78F70880B}" destId="{84AD8957-92EA-4797-B420-7D4944DD5FAF}" srcOrd="19" destOrd="0" presId="urn:microsoft.com/office/officeart/2005/8/layout/list1"/>
    <dgm:cxn modelId="{1BF39F0E-3371-4C28-AD38-80971A4E4632}" type="presParOf" srcId="{65940671-A94C-4C3F-B055-91C78F70880B}" destId="{7CEB6E0B-D29A-4A68-98B8-79552FEAA752}" srcOrd="20" destOrd="0" presId="urn:microsoft.com/office/officeart/2005/8/layout/list1"/>
    <dgm:cxn modelId="{A9D9ACFD-809F-4276-A0A7-B2C0F45F3C91}" type="presParOf" srcId="{7CEB6E0B-D29A-4A68-98B8-79552FEAA752}" destId="{FECD2589-636E-477A-8894-E17C4367E125}" srcOrd="0" destOrd="0" presId="urn:microsoft.com/office/officeart/2005/8/layout/list1"/>
    <dgm:cxn modelId="{B1D8DC59-15BE-478D-8371-8774A8B31D5D}" type="presParOf" srcId="{7CEB6E0B-D29A-4A68-98B8-79552FEAA752}" destId="{BBF12555-EA5D-462A-A65B-45C8D97C4CF2}" srcOrd="1" destOrd="0" presId="urn:microsoft.com/office/officeart/2005/8/layout/list1"/>
    <dgm:cxn modelId="{72343F62-E3B7-498E-901D-A95194708F44}" type="presParOf" srcId="{65940671-A94C-4C3F-B055-91C78F70880B}" destId="{94E2E82B-7D45-4034-87F8-DDC4D6694FD2}" srcOrd="21" destOrd="0" presId="urn:microsoft.com/office/officeart/2005/8/layout/list1"/>
    <dgm:cxn modelId="{BA03D5BD-D492-4944-BDC9-1904A3710974}" type="presParOf" srcId="{65940671-A94C-4C3F-B055-91C78F70880B}" destId="{28B08D1D-65B1-418A-98FA-15C5D896E96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589B56-AC85-4C8A-960B-80F60E5919A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8B729B8-482D-4572-97C8-8A1A3A6DDF49}">
      <dgm:prSet/>
      <dgm:spPr/>
      <dgm:t>
        <a:bodyPr/>
        <a:lstStyle/>
        <a:p>
          <a:r>
            <a:rPr lang="nl-NL" b="1" dirty="0">
              <a:solidFill>
                <a:srgbClr val="FF66CC"/>
              </a:solidFill>
            </a:rPr>
            <a:t>Dominant gedrag</a:t>
          </a:r>
          <a:endParaRPr lang="en-US" b="1" dirty="0">
            <a:solidFill>
              <a:srgbClr val="FF66CC"/>
            </a:solidFill>
          </a:endParaRPr>
        </a:p>
      </dgm:t>
    </dgm:pt>
    <dgm:pt modelId="{1E6F9491-0725-4072-BE42-D0FAF1045DE8}" type="parTrans" cxnId="{94BB8F76-A8A3-4609-9E6D-38012642B54E}">
      <dgm:prSet/>
      <dgm:spPr/>
      <dgm:t>
        <a:bodyPr/>
        <a:lstStyle/>
        <a:p>
          <a:endParaRPr lang="en-US"/>
        </a:p>
      </dgm:t>
    </dgm:pt>
    <dgm:pt modelId="{0D724094-7026-477B-A589-AA68535F563E}" type="sibTrans" cxnId="{94BB8F76-A8A3-4609-9E6D-38012642B54E}">
      <dgm:prSet/>
      <dgm:spPr/>
      <dgm:t>
        <a:bodyPr/>
        <a:lstStyle/>
        <a:p>
          <a:endParaRPr lang="en-US"/>
        </a:p>
      </dgm:t>
    </dgm:pt>
    <dgm:pt modelId="{C816123B-217A-4A69-BC4E-844EC0D757B5}">
      <dgm:prSet/>
      <dgm:spPr/>
      <dgm:t>
        <a:bodyPr/>
        <a:lstStyle/>
        <a:p>
          <a:r>
            <a:rPr lang="nl-NL" b="1" dirty="0">
              <a:solidFill>
                <a:srgbClr val="00B050"/>
              </a:solidFill>
            </a:rPr>
            <a:t>Volgend gedrag</a:t>
          </a:r>
          <a:endParaRPr lang="en-US" b="1" dirty="0">
            <a:solidFill>
              <a:srgbClr val="00B050"/>
            </a:solidFill>
          </a:endParaRPr>
        </a:p>
      </dgm:t>
    </dgm:pt>
    <dgm:pt modelId="{0AD8E184-DFD2-46ED-B9B1-F6B2873A17CE}" type="parTrans" cxnId="{AB62B336-A4F1-468E-8832-693542522584}">
      <dgm:prSet/>
      <dgm:spPr/>
      <dgm:t>
        <a:bodyPr/>
        <a:lstStyle/>
        <a:p>
          <a:endParaRPr lang="en-US"/>
        </a:p>
      </dgm:t>
    </dgm:pt>
    <dgm:pt modelId="{9ED63CAA-23F0-4B1B-8208-327C697E9EAA}" type="sibTrans" cxnId="{AB62B336-A4F1-468E-8832-693542522584}">
      <dgm:prSet/>
      <dgm:spPr/>
      <dgm:t>
        <a:bodyPr/>
        <a:lstStyle/>
        <a:p>
          <a:endParaRPr lang="en-US"/>
        </a:p>
      </dgm:t>
    </dgm:pt>
    <dgm:pt modelId="{0E1EAE68-21AA-4D43-A86C-1EF27160E8BE}" type="pres">
      <dgm:prSet presAssocID="{66589B56-AC85-4C8A-960B-80F60E5919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718986-DE05-467B-8AA4-6C7904B0A54C}" type="pres">
      <dgm:prSet presAssocID="{78B729B8-482D-4572-97C8-8A1A3A6DDF49}" presName="hierRoot1" presStyleCnt="0"/>
      <dgm:spPr/>
    </dgm:pt>
    <dgm:pt modelId="{02694D36-7D49-4245-B085-801CC324D310}" type="pres">
      <dgm:prSet presAssocID="{78B729B8-482D-4572-97C8-8A1A3A6DDF49}" presName="composite" presStyleCnt="0"/>
      <dgm:spPr/>
    </dgm:pt>
    <dgm:pt modelId="{97FF34D6-DD1E-4C31-976B-77F9D8E4D16F}" type="pres">
      <dgm:prSet presAssocID="{78B729B8-482D-4572-97C8-8A1A3A6DDF49}" presName="background" presStyleLbl="node0" presStyleIdx="0" presStyleCnt="2"/>
      <dgm:spPr/>
    </dgm:pt>
    <dgm:pt modelId="{48D76801-E1D6-4EFA-AEA3-8596B6D0A872}" type="pres">
      <dgm:prSet presAssocID="{78B729B8-482D-4572-97C8-8A1A3A6DDF49}" presName="text" presStyleLbl="fgAcc0" presStyleIdx="0" presStyleCnt="2">
        <dgm:presLayoutVars>
          <dgm:chPref val="3"/>
        </dgm:presLayoutVars>
      </dgm:prSet>
      <dgm:spPr/>
    </dgm:pt>
    <dgm:pt modelId="{905D87AF-E43D-468C-822D-99A3A5C35522}" type="pres">
      <dgm:prSet presAssocID="{78B729B8-482D-4572-97C8-8A1A3A6DDF49}" presName="hierChild2" presStyleCnt="0"/>
      <dgm:spPr/>
    </dgm:pt>
    <dgm:pt modelId="{94D06E9A-FB9C-4D3A-B350-3BA6F4F10063}" type="pres">
      <dgm:prSet presAssocID="{C816123B-217A-4A69-BC4E-844EC0D757B5}" presName="hierRoot1" presStyleCnt="0"/>
      <dgm:spPr/>
    </dgm:pt>
    <dgm:pt modelId="{52D292B7-A9FE-492A-B409-166ED799A20C}" type="pres">
      <dgm:prSet presAssocID="{C816123B-217A-4A69-BC4E-844EC0D757B5}" presName="composite" presStyleCnt="0"/>
      <dgm:spPr/>
    </dgm:pt>
    <dgm:pt modelId="{8FE1D880-D500-46CF-B4D0-CDA2F0755214}" type="pres">
      <dgm:prSet presAssocID="{C816123B-217A-4A69-BC4E-844EC0D757B5}" presName="background" presStyleLbl="node0" presStyleIdx="1" presStyleCnt="2"/>
      <dgm:spPr/>
    </dgm:pt>
    <dgm:pt modelId="{C4A96400-0066-4828-84BA-E6E0F947CC9F}" type="pres">
      <dgm:prSet presAssocID="{C816123B-217A-4A69-BC4E-844EC0D757B5}" presName="text" presStyleLbl="fgAcc0" presStyleIdx="1" presStyleCnt="2">
        <dgm:presLayoutVars>
          <dgm:chPref val="3"/>
        </dgm:presLayoutVars>
      </dgm:prSet>
      <dgm:spPr/>
    </dgm:pt>
    <dgm:pt modelId="{57DCF525-D588-4566-8D9B-30A2CCB64D6F}" type="pres">
      <dgm:prSet presAssocID="{C816123B-217A-4A69-BC4E-844EC0D757B5}" presName="hierChild2" presStyleCnt="0"/>
      <dgm:spPr/>
    </dgm:pt>
  </dgm:ptLst>
  <dgm:cxnLst>
    <dgm:cxn modelId="{AB62B336-A4F1-468E-8832-693542522584}" srcId="{66589B56-AC85-4C8A-960B-80F60E5919A4}" destId="{C816123B-217A-4A69-BC4E-844EC0D757B5}" srcOrd="1" destOrd="0" parTransId="{0AD8E184-DFD2-46ED-B9B1-F6B2873A17CE}" sibTransId="{9ED63CAA-23F0-4B1B-8208-327C697E9EAA}"/>
    <dgm:cxn modelId="{0CE2DC3B-6199-4AA8-AD7F-06049B3BEE73}" type="presOf" srcId="{66589B56-AC85-4C8A-960B-80F60E5919A4}" destId="{0E1EAE68-21AA-4D43-A86C-1EF27160E8BE}" srcOrd="0" destOrd="0" presId="urn:microsoft.com/office/officeart/2005/8/layout/hierarchy1"/>
    <dgm:cxn modelId="{94BB8F76-A8A3-4609-9E6D-38012642B54E}" srcId="{66589B56-AC85-4C8A-960B-80F60E5919A4}" destId="{78B729B8-482D-4572-97C8-8A1A3A6DDF49}" srcOrd="0" destOrd="0" parTransId="{1E6F9491-0725-4072-BE42-D0FAF1045DE8}" sibTransId="{0D724094-7026-477B-A589-AA68535F563E}"/>
    <dgm:cxn modelId="{6127E056-66D1-4AEE-BD0A-624DD6287E65}" type="presOf" srcId="{78B729B8-482D-4572-97C8-8A1A3A6DDF49}" destId="{48D76801-E1D6-4EFA-AEA3-8596B6D0A872}" srcOrd="0" destOrd="0" presId="urn:microsoft.com/office/officeart/2005/8/layout/hierarchy1"/>
    <dgm:cxn modelId="{FA5F1693-A42D-430A-A568-FD65CDA013CC}" type="presOf" srcId="{C816123B-217A-4A69-BC4E-844EC0D757B5}" destId="{C4A96400-0066-4828-84BA-E6E0F947CC9F}" srcOrd="0" destOrd="0" presId="urn:microsoft.com/office/officeart/2005/8/layout/hierarchy1"/>
    <dgm:cxn modelId="{57B34564-1EE1-444A-90DC-D3AF5AE0CD40}" type="presParOf" srcId="{0E1EAE68-21AA-4D43-A86C-1EF27160E8BE}" destId="{7E718986-DE05-467B-8AA4-6C7904B0A54C}" srcOrd="0" destOrd="0" presId="urn:microsoft.com/office/officeart/2005/8/layout/hierarchy1"/>
    <dgm:cxn modelId="{AC38F2F9-BE1D-4BA2-9D8F-EF41C2DA0BBC}" type="presParOf" srcId="{7E718986-DE05-467B-8AA4-6C7904B0A54C}" destId="{02694D36-7D49-4245-B085-801CC324D310}" srcOrd="0" destOrd="0" presId="urn:microsoft.com/office/officeart/2005/8/layout/hierarchy1"/>
    <dgm:cxn modelId="{CDDD9BF9-33C6-43A4-B664-555093423AE6}" type="presParOf" srcId="{02694D36-7D49-4245-B085-801CC324D310}" destId="{97FF34D6-DD1E-4C31-976B-77F9D8E4D16F}" srcOrd="0" destOrd="0" presId="urn:microsoft.com/office/officeart/2005/8/layout/hierarchy1"/>
    <dgm:cxn modelId="{8808C6A8-8F3E-456C-A99A-BB862B9F0D4E}" type="presParOf" srcId="{02694D36-7D49-4245-B085-801CC324D310}" destId="{48D76801-E1D6-4EFA-AEA3-8596B6D0A872}" srcOrd="1" destOrd="0" presId="urn:microsoft.com/office/officeart/2005/8/layout/hierarchy1"/>
    <dgm:cxn modelId="{D0238FC1-9410-4D69-A0B4-F14DADC0BC8E}" type="presParOf" srcId="{7E718986-DE05-467B-8AA4-6C7904B0A54C}" destId="{905D87AF-E43D-468C-822D-99A3A5C35522}" srcOrd="1" destOrd="0" presId="urn:microsoft.com/office/officeart/2005/8/layout/hierarchy1"/>
    <dgm:cxn modelId="{A1D6E216-8569-48CA-832B-B4B01B80F341}" type="presParOf" srcId="{0E1EAE68-21AA-4D43-A86C-1EF27160E8BE}" destId="{94D06E9A-FB9C-4D3A-B350-3BA6F4F10063}" srcOrd="1" destOrd="0" presId="urn:microsoft.com/office/officeart/2005/8/layout/hierarchy1"/>
    <dgm:cxn modelId="{A1B2CDB5-BC04-47D1-A5AE-A3A0907E292F}" type="presParOf" srcId="{94D06E9A-FB9C-4D3A-B350-3BA6F4F10063}" destId="{52D292B7-A9FE-492A-B409-166ED799A20C}" srcOrd="0" destOrd="0" presId="urn:microsoft.com/office/officeart/2005/8/layout/hierarchy1"/>
    <dgm:cxn modelId="{B1BAAFA2-157B-42ED-A179-85A5C9A0BB2F}" type="presParOf" srcId="{52D292B7-A9FE-492A-B409-166ED799A20C}" destId="{8FE1D880-D500-46CF-B4D0-CDA2F0755214}" srcOrd="0" destOrd="0" presId="urn:microsoft.com/office/officeart/2005/8/layout/hierarchy1"/>
    <dgm:cxn modelId="{EF594864-120D-4069-A9FC-E3400D3BA25D}" type="presParOf" srcId="{52D292B7-A9FE-492A-B409-166ED799A20C}" destId="{C4A96400-0066-4828-84BA-E6E0F947CC9F}" srcOrd="1" destOrd="0" presId="urn:microsoft.com/office/officeart/2005/8/layout/hierarchy1"/>
    <dgm:cxn modelId="{FE603EAF-7CDD-4EAB-A167-3F8BF88B7852}" type="presParOf" srcId="{94D06E9A-FB9C-4D3A-B350-3BA6F4F10063}" destId="{57DCF525-D588-4566-8D9B-30A2CCB64D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635EB3-1536-4A7B-BA95-55BA62F78D5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9746F22-5326-48CB-BA4F-718EBCD04DA9}">
      <dgm:prSet/>
      <dgm:spPr/>
      <dgm:t>
        <a:bodyPr/>
        <a:lstStyle/>
        <a:p>
          <a:r>
            <a:rPr lang="nl-NL" b="1" dirty="0">
              <a:solidFill>
                <a:srgbClr val="FF66CC"/>
              </a:solidFill>
            </a:rPr>
            <a:t>Extravert</a:t>
          </a:r>
          <a:endParaRPr lang="en-US" b="1" dirty="0">
            <a:solidFill>
              <a:srgbClr val="FF66CC"/>
            </a:solidFill>
          </a:endParaRPr>
        </a:p>
      </dgm:t>
    </dgm:pt>
    <dgm:pt modelId="{F6F39CFA-9BB2-43A8-AAED-F6C6DCCBC009}" type="parTrans" cxnId="{3E86D79D-892A-4F58-A01E-DB701F339E26}">
      <dgm:prSet/>
      <dgm:spPr/>
      <dgm:t>
        <a:bodyPr/>
        <a:lstStyle/>
        <a:p>
          <a:endParaRPr lang="en-US"/>
        </a:p>
      </dgm:t>
    </dgm:pt>
    <dgm:pt modelId="{ECAC6CF9-BFC6-445A-A025-D9FE916746E4}" type="sibTrans" cxnId="{3E86D79D-892A-4F58-A01E-DB701F339E26}">
      <dgm:prSet/>
      <dgm:spPr/>
      <dgm:t>
        <a:bodyPr/>
        <a:lstStyle/>
        <a:p>
          <a:endParaRPr lang="en-US"/>
        </a:p>
      </dgm:t>
    </dgm:pt>
    <dgm:pt modelId="{B8F76B4B-FAEA-47E5-B9CC-8797956E7D80}">
      <dgm:prSet/>
      <dgm:spPr/>
      <dgm:t>
        <a:bodyPr/>
        <a:lstStyle/>
        <a:p>
          <a:r>
            <a:rPr lang="nl-NL" b="1" dirty="0">
              <a:solidFill>
                <a:srgbClr val="00B050"/>
              </a:solidFill>
            </a:rPr>
            <a:t>Introvert</a:t>
          </a:r>
          <a:r>
            <a:rPr lang="nl-NL" dirty="0"/>
            <a:t> </a:t>
          </a:r>
          <a:endParaRPr lang="en-US" dirty="0"/>
        </a:p>
      </dgm:t>
    </dgm:pt>
    <dgm:pt modelId="{A7F77199-148B-44E4-896C-8EB3CAC4E589}" type="parTrans" cxnId="{57A37C0E-5FC0-402D-AC8A-B7AE2C6EB0F7}">
      <dgm:prSet/>
      <dgm:spPr/>
      <dgm:t>
        <a:bodyPr/>
        <a:lstStyle/>
        <a:p>
          <a:endParaRPr lang="en-US"/>
        </a:p>
      </dgm:t>
    </dgm:pt>
    <dgm:pt modelId="{850F3BA2-EFA5-4B8E-84B7-186985A4CC84}" type="sibTrans" cxnId="{57A37C0E-5FC0-402D-AC8A-B7AE2C6EB0F7}">
      <dgm:prSet/>
      <dgm:spPr/>
      <dgm:t>
        <a:bodyPr/>
        <a:lstStyle/>
        <a:p>
          <a:endParaRPr lang="en-US"/>
        </a:p>
      </dgm:t>
    </dgm:pt>
    <dgm:pt modelId="{764BE83E-E520-4648-9D99-F8C15B436A95}" type="pres">
      <dgm:prSet presAssocID="{D0635EB3-1536-4A7B-BA95-55BA62F78D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24067E-F1F9-4568-963A-36461DD055A3}" type="pres">
      <dgm:prSet presAssocID="{89746F22-5326-48CB-BA4F-718EBCD04DA9}" presName="hierRoot1" presStyleCnt="0"/>
      <dgm:spPr/>
    </dgm:pt>
    <dgm:pt modelId="{1B6A2AC7-C627-4D84-B1B1-51C83A88CBED}" type="pres">
      <dgm:prSet presAssocID="{89746F22-5326-48CB-BA4F-718EBCD04DA9}" presName="composite" presStyleCnt="0"/>
      <dgm:spPr/>
    </dgm:pt>
    <dgm:pt modelId="{72F3A055-B8F1-4E16-B60A-FA137D87D034}" type="pres">
      <dgm:prSet presAssocID="{89746F22-5326-48CB-BA4F-718EBCD04DA9}" presName="background" presStyleLbl="node0" presStyleIdx="0" presStyleCnt="2"/>
      <dgm:spPr/>
    </dgm:pt>
    <dgm:pt modelId="{B7864571-60AD-49AE-8DB8-9E0BE04905FA}" type="pres">
      <dgm:prSet presAssocID="{89746F22-5326-48CB-BA4F-718EBCD04DA9}" presName="text" presStyleLbl="fgAcc0" presStyleIdx="0" presStyleCnt="2">
        <dgm:presLayoutVars>
          <dgm:chPref val="3"/>
        </dgm:presLayoutVars>
      </dgm:prSet>
      <dgm:spPr/>
    </dgm:pt>
    <dgm:pt modelId="{503F5817-4F2A-4915-BB6C-44B6FB070B74}" type="pres">
      <dgm:prSet presAssocID="{89746F22-5326-48CB-BA4F-718EBCD04DA9}" presName="hierChild2" presStyleCnt="0"/>
      <dgm:spPr/>
    </dgm:pt>
    <dgm:pt modelId="{43ED4B77-28DD-436F-A4A5-5A355C0FFE64}" type="pres">
      <dgm:prSet presAssocID="{B8F76B4B-FAEA-47E5-B9CC-8797956E7D80}" presName="hierRoot1" presStyleCnt="0"/>
      <dgm:spPr/>
    </dgm:pt>
    <dgm:pt modelId="{8C1CE42D-AA8C-40CF-A8FB-A0E3284DEE7E}" type="pres">
      <dgm:prSet presAssocID="{B8F76B4B-FAEA-47E5-B9CC-8797956E7D80}" presName="composite" presStyleCnt="0"/>
      <dgm:spPr/>
    </dgm:pt>
    <dgm:pt modelId="{5D012064-7E24-412C-9226-8C1C5B07E694}" type="pres">
      <dgm:prSet presAssocID="{B8F76B4B-FAEA-47E5-B9CC-8797956E7D80}" presName="background" presStyleLbl="node0" presStyleIdx="1" presStyleCnt="2"/>
      <dgm:spPr/>
    </dgm:pt>
    <dgm:pt modelId="{C1650E39-9989-41AE-9477-70265B953496}" type="pres">
      <dgm:prSet presAssocID="{B8F76B4B-FAEA-47E5-B9CC-8797956E7D80}" presName="text" presStyleLbl="fgAcc0" presStyleIdx="1" presStyleCnt="2">
        <dgm:presLayoutVars>
          <dgm:chPref val="3"/>
        </dgm:presLayoutVars>
      </dgm:prSet>
      <dgm:spPr/>
    </dgm:pt>
    <dgm:pt modelId="{654631FA-364D-4498-BAD7-6A8015F3713C}" type="pres">
      <dgm:prSet presAssocID="{B8F76B4B-FAEA-47E5-B9CC-8797956E7D80}" presName="hierChild2" presStyleCnt="0"/>
      <dgm:spPr/>
    </dgm:pt>
  </dgm:ptLst>
  <dgm:cxnLst>
    <dgm:cxn modelId="{57A37C0E-5FC0-402D-AC8A-B7AE2C6EB0F7}" srcId="{D0635EB3-1536-4A7B-BA95-55BA62F78D57}" destId="{B8F76B4B-FAEA-47E5-B9CC-8797956E7D80}" srcOrd="1" destOrd="0" parTransId="{A7F77199-148B-44E4-896C-8EB3CAC4E589}" sibTransId="{850F3BA2-EFA5-4B8E-84B7-186985A4CC84}"/>
    <dgm:cxn modelId="{F1F6216E-76A1-4384-B05A-564176C46813}" type="presOf" srcId="{89746F22-5326-48CB-BA4F-718EBCD04DA9}" destId="{B7864571-60AD-49AE-8DB8-9E0BE04905FA}" srcOrd="0" destOrd="0" presId="urn:microsoft.com/office/officeart/2005/8/layout/hierarchy1"/>
    <dgm:cxn modelId="{B3470071-8C3E-4274-A412-E7BFC5F170DA}" type="presOf" srcId="{D0635EB3-1536-4A7B-BA95-55BA62F78D57}" destId="{764BE83E-E520-4648-9D99-F8C15B436A95}" srcOrd="0" destOrd="0" presId="urn:microsoft.com/office/officeart/2005/8/layout/hierarchy1"/>
    <dgm:cxn modelId="{1C72EF8A-AD80-4004-B981-87DA990798EF}" type="presOf" srcId="{B8F76B4B-FAEA-47E5-B9CC-8797956E7D80}" destId="{C1650E39-9989-41AE-9477-70265B953496}" srcOrd="0" destOrd="0" presId="urn:microsoft.com/office/officeart/2005/8/layout/hierarchy1"/>
    <dgm:cxn modelId="{3E86D79D-892A-4F58-A01E-DB701F339E26}" srcId="{D0635EB3-1536-4A7B-BA95-55BA62F78D57}" destId="{89746F22-5326-48CB-BA4F-718EBCD04DA9}" srcOrd="0" destOrd="0" parTransId="{F6F39CFA-9BB2-43A8-AAED-F6C6DCCBC009}" sibTransId="{ECAC6CF9-BFC6-445A-A025-D9FE916746E4}"/>
    <dgm:cxn modelId="{841F087E-85E5-4360-9767-63FDBDC0EC1D}" type="presParOf" srcId="{764BE83E-E520-4648-9D99-F8C15B436A95}" destId="{6524067E-F1F9-4568-963A-36461DD055A3}" srcOrd="0" destOrd="0" presId="urn:microsoft.com/office/officeart/2005/8/layout/hierarchy1"/>
    <dgm:cxn modelId="{D981C0F4-8FB5-4F6E-B5B7-6BD7DCA0EF95}" type="presParOf" srcId="{6524067E-F1F9-4568-963A-36461DD055A3}" destId="{1B6A2AC7-C627-4D84-B1B1-51C83A88CBED}" srcOrd="0" destOrd="0" presId="urn:microsoft.com/office/officeart/2005/8/layout/hierarchy1"/>
    <dgm:cxn modelId="{A70CF01F-EE59-4732-9785-6147731C199A}" type="presParOf" srcId="{1B6A2AC7-C627-4D84-B1B1-51C83A88CBED}" destId="{72F3A055-B8F1-4E16-B60A-FA137D87D034}" srcOrd="0" destOrd="0" presId="urn:microsoft.com/office/officeart/2005/8/layout/hierarchy1"/>
    <dgm:cxn modelId="{1EAD8EF4-63B2-4E60-966A-0E2CAD27D6AC}" type="presParOf" srcId="{1B6A2AC7-C627-4D84-B1B1-51C83A88CBED}" destId="{B7864571-60AD-49AE-8DB8-9E0BE04905FA}" srcOrd="1" destOrd="0" presId="urn:microsoft.com/office/officeart/2005/8/layout/hierarchy1"/>
    <dgm:cxn modelId="{CDED82CD-A46E-4E92-8C44-233CC1563863}" type="presParOf" srcId="{6524067E-F1F9-4568-963A-36461DD055A3}" destId="{503F5817-4F2A-4915-BB6C-44B6FB070B74}" srcOrd="1" destOrd="0" presId="urn:microsoft.com/office/officeart/2005/8/layout/hierarchy1"/>
    <dgm:cxn modelId="{E4F02FB9-EB83-456C-97EF-9E93FE61B14D}" type="presParOf" srcId="{764BE83E-E520-4648-9D99-F8C15B436A95}" destId="{43ED4B77-28DD-436F-A4A5-5A355C0FFE64}" srcOrd="1" destOrd="0" presId="urn:microsoft.com/office/officeart/2005/8/layout/hierarchy1"/>
    <dgm:cxn modelId="{28876056-7ADA-442C-B44B-3CE181A4007E}" type="presParOf" srcId="{43ED4B77-28DD-436F-A4A5-5A355C0FFE64}" destId="{8C1CE42D-AA8C-40CF-A8FB-A0E3284DEE7E}" srcOrd="0" destOrd="0" presId="urn:microsoft.com/office/officeart/2005/8/layout/hierarchy1"/>
    <dgm:cxn modelId="{C22A1FD0-85C0-4D43-8792-D406F22D3296}" type="presParOf" srcId="{8C1CE42D-AA8C-40CF-A8FB-A0E3284DEE7E}" destId="{5D012064-7E24-412C-9226-8C1C5B07E694}" srcOrd="0" destOrd="0" presId="urn:microsoft.com/office/officeart/2005/8/layout/hierarchy1"/>
    <dgm:cxn modelId="{4CFA6E80-FD59-4947-9245-371AFB325DAF}" type="presParOf" srcId="{8C1CE42D-AA8C-40CF-A8FB-A0E3284DEE7E}" destId="{C1650E39-9989-41AE-9477-70265B953496}" srcOrd="1" destOrd="0" presId="urn:microsoft.com/office/officeart/2005/8/layout/hierarchy1"/>
    <dgm:cxn modelId="{8B23D738-50B5-4F32-9D9C-E0048EB0E446}" type="presParOf" srcId="{43ED4B77-28DD-436F-A4A5-5A355C0FFE64}" destId="{654631FA-364D-4498-BAD7-6A8015F371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3B5056-297E-4492-9990-BE750175C21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9BDF3DE-CD02-4039-BA2F-1875233779CB}">
      <dgm:prSet/>
      <dgm:spPr/>
      <dgm:t>
        <a:bodyPr/>
        <a:lstStyle/>
        <a:p>
          <a:r>
            <a:rPr lang="nl-NL" dirty="0"/>
            <a:t>Voorzitter</a:t>
          </a:r>
          <a:endParaRPr lang="en-US" dirty="0"/>
        </a:p>
      </dgm:t>
    </dgm:pt>
    <dgm:pt modelId="{BA603325-1436-4173-A579-B2B2C2EF90BE}" type="parTrans" cxnId="{52B675AC-0A64-4726-9CEC-E49039FE0483}">
      <dgm:prSet/>
      <dgm:spPr/>
      <dgm:t>
        <a:bodyPr/>
        <a:lstStyle/>
        <a:p>
          <a:endParaRPr lang="en-US"/>
        </a:p>
      </dgm:t>
    </dgm:pt>
    <dgm:pt modelId="{C1DA4DD0-8278-440C-A2EB-CEB06C4425A5}" type="sibTrans" cxnId="{52B675AC-0A64-4726-9CEC-E49039FE0483}">
      <dgm:prSet/>
      <dgm:spPr/>
      <dgm:t>
        <a:bodyPr/>
        <a:lstStyle/>
        <a:p>
          <a:endParaRPr lang="en-US"/>
        </a:p>
      </dgm:t>
    </dgm:pt>
    <dgm:pt modelId="{373E4DDE-D52A-4CF1-9D8D-FAE458F96902}">
      <dgm:prSet custT="1"/>
      <dgm:spPr/>
      <dgm:t>
        <a:bodyPr/>
        <a:lstStyle/>
        <a:p>
          <a:pPr algn="ctr"/>
          <a:r>
            <a:rPr lang="nl-NL" sz="1800" dirty="0"/>
            <a:t>Iemand die de vergadering leidt</a:t>
          </a:r>
          <a:endParaRPr lang="en-US" sz="1800" dirty="0"/>
        </a:p>
      </dgm:t>
    </dgm:pt>
    <dgm:pt modelId="{E6A96EEB-ACEE-4082-8539-6974B581EC79}" type="parTrans" cxnId="{2E97A92F-C9D8-4AD8-882F-141D44010411}">
      <dgm:prSet/>
      <dgm:spPr/>
      <dgm:t>
        <a:bodyPr/>
        <a:lstStyle/>
        <a:p>
          <a:endParaRPr lang="en-US"/>
        </a:p>
      </dgm:t>
    </dgm:pt>
    <dgm:pt modelId="{50464D38-0AA0-49D5-824C-8AA46B46D14E}" type="sibTrans" cxnId="{2E97A92F-C9D8-4AD8-882F-141D44010411}">
      <dgm:prSet/>
      <dgm:spPr/>
      <dgm:t>
        <a:bodyPr/>
        <a:lstStyle/>
        <a:p>
          <a:endParaRPr lang="en-US"/>
        </a:p>
      </dgm:t>
    </dgm:pt>
    <dgm:pt modelId="{06DF57F2-7011-4B70-90CC-1F0DB687FDB0}">
      <dgm:prSet/>
      <dgm:spPr/>
      <dgm:t>
        <a:bodyPr/>
        <a:lstStyle/>
        <a:p>
          <a:r>
            <a:rPr lang="nl-NL"/>
            <a:t>Notulist</a:t>
          </a:r>
          <a:endParaRPr lang="en-US"/>
        </a:p>
      </dgm:t>
    </dgm:pt>
    <dgm:pt modelId="{6819F317-9EBB-4211-9AB3-125FC44E91DD}" type="parTrans" cxnId="{72DFFF2F-12FD-42EB-8A15-50C8A2E9FE90}">
      <dgm:prSet/>
      <dgm:spPr/>
      <dgm:t>
        <a:bodyPr/>
        <a:lstStyle/>
        <a:p>
          <a:endParaRPr lang="en-US"/>
        </a:p>
      </dgm:t>
    </dgm:pt>
    <dgm:pt modelId="{9C4AA595-2F03-4048-ACA0-EDD24CE71B7C}" type="sibTrans" cxnId="{72DFFF2F-12FD-42EB-8A15-50C8A2E9FE90}">
      <dgm:prSet/>
      <dgm:spPr/>
      <dgm:t>
        <a:bodyPr/>
        <a:lstStyle/>
        <a:p>
          <a:endParaRPr lang="en-US"/>
        </a:p>
      </dgm:t>
    </dgm:pt>
    <dgm:pt modelId="{71E339FF-7B81-4039-9510-E32F8326CB33}">
      <dgm:prSet custT="1"/>
      <dgm:spPr/>
      <dgm:t>
        <a:bodyPr/>
        <a:lstStyle/>
        <a:p>
          <a:pPr algn="ctr"/>
          <a:r>
            <a:rPr lang="nl-NL" sz="1200" dirty="0"/>
            <a:t>Iemand die de vergadering/opdracht/planning zo secuur mogelijk vast kan leggen</a:t>
          </a:r>
          <a:endParaRPr lang="en-US" sz="1200" dirty="0"/>
        </a:p>
      </dgm:t>
    </dgm:pt>
    <dgm:pt modelId="{E3B0DF4C-DBAF-470D-8FBF-E0AE51B33435}" type="parTrans" cxnId="{FEF2C5D7-516D-4D6F-A99B-C3DAA96AF8FA}">
      <dgm:prSet/>
      <dgm:spPr/>
      <dgm:t>
        <a:bodyPr/>
        <a:lstStyle/>
        <a:p>
          <a:endParaRPr lang="en-US"/>
        </a:p>
      </dgm:t>
    </dgm:pt>
    <dgm:pt modelId="{0835A0DB-8BC7-4104-B25A-7F8E18360EEA}" type="sibTrans" cxnId="{FEF2C5D7-516D-4D6F-A99B-C3DAA96AF8FA}">
      <dgm:prSet/>
      <dgm:spPr/>
      <dgm:t>
        <a:bodyPr/>
        <a:lstStyle/>
        <a:p>
          <a:endParaRPr lang="en-US"/>
        </a:p>
      </dgm:t>
    </dgm:pt>
    <dgm:pt modelId="{92CA57F5-CDE6-4CC5-ACB1-50F24C5F17A5}">
      <dgm:prSet/>
      <dgm:spPr/>
      <dgm:t>
        <a:bodyPr/>
        <a:lstStyle/>
        <a:p>
          <a:r>
            <a:rPr lang="nl-NL"/>
            <a:t>Deelnemers/ controlepost</a:t>
          </a:r>
          <a:endParaRPr lang="en-US"/>
        </a:p>
      </dgm:t>
    </dgm:pt>
    <dgm:pt modelId="{FDB2B4FB-EE5F-4CEE-8788-E03A72E121C1}" type="parTrans" cxnId="{237E8632-564E-468D-B8AB-96FF71B9778F}">
      <dgm:prSet/>
      <dgm:spPr/>
      <dgm:t>
        <a:bodyPr/>
        <a:lstStyle/>
        <a:p>
          <a:endParaRPr lang="en-US"/>
        </a:p>
      </dgm:t>
    </dgm:pt>
    <dgm:pt modelId="{6B481225-F810-41EA-8174-9605D8DEB156}" type="sibTrans" cxnId="{237E8632-564E-468D-B8AB-96FF71B9778F}">
      <dgm:prSet/>
      <dgm:spPr/>
      <dgm:t>
        <a:bodyPr/>
        <a:lstStyle/>
        <a:p>
          <a:endParaRPr lang="en-US"/>
        </a:p>
      </dgm:t>
    </dgm:pt>
    <dgm:pt modelId="{93047808-DEC4-4046-8166-53F31DC6F0AD}">
      <dgm:prSet custT="1"/>
      <dgm:spPr/>
      <dgm:t>
        <a:bodyPr/>
        <a:lstStyle/>
        <a:p>
          <a:pPr algn="ctr"/>
          <a:r>
            <a:rPr lang="nl-NL" sz="1600" dirty="0"/>
            <a:t>Diegene die actief luisterend zijn, en controleren wat er gebeurd</a:t>
          </a:r>
          <a:endParaRPr lang="en-US" sz="1600" dirty="0"/>
        </a:p>
      </dgm:t>
    </dgm:pt>
    <dgm:pt modelId="{D2770155-D0BA-4EE6-83F5-519E77A4619A}" type="parTrans" cxnId="{924600A7-24A4-449B-83EC-46ED7D863F35}">
      <dgm:prSet/>
      <dgm:spPr/>
      <dgm:t>
        <a:bodyPr/>
        <a:lstStyle/>
        <a:p>
          <a:endParaRPr lang="en-US"/>
        </a:p>
      </dgm:t>
    </dgm:pt>
    <dgm:pt modelId="{6FAF0F0B-A591-47F8-8CF9-8A36DB2DF413}" type="sibTrans" cxnId="{924600A7-24A4-449B-83EC-46ED7D863F35}">
      <dgm:prSet/>
      <dgm:spPr/>
      <dgm:t>
        <a:bodyPr/>
        <a:lstStyle/>
        <a:p>
          <a:endParaRPr lang="en-US"/>
        </a:p>
      </dgm:t>
    </dgm:pt>
    <dgm:pt modelId="{222438C1-674B-4CB4-B6A6-16158420C69F}" type="pres">
      <dgm:prSet presAssocID="{383B5056-297E-4492-9990-BE750175C21A}" presName="root" presStyleCnt="0">
        <dgm:presLayoutVars>
          <dgm:dir/>
          <dgm:resizeHandles val="exact"/>
        </dgm:presLayoutVars>
      </dgm:prSet>
      <dgm:spPr/>
    </dgm:pt>
    <dgm:pt modelId="{D473093C-C0E8-472E-8B6B-7ED10647D0D2}" type="pres">
      <dgm:prSet presAssocID="{09BDF3DE-CD02-4039-BA2F-1875233779CB}" presName="compNode" presStyleCnt="0"/>
      <dgm:spPr/>
    </dgm:pt>
    <dgm:pt modelId="{069CAB92-5E9F-4794-A5EC-733BAD576A81}" type="pres">
      <dgm:prSet presAssocID="{09BDF3DE-CD02-4039-BA2F-1875233779CB}" presName="bgRect" presStyleLbl="bgShp" presStyleIdx="0" presStyleCnt="3" custLinFactNeighborX="136" custLinFactNeighborY="-6692"/>
      <dgm:spPr/>
    </dgm:pt>
    <dgm:pt modelId="{26110C7A-198F-414C-89FB-4DBAAA0A23F3}" type="pres">
      <dgm:prSet presAssocID="{09BDF3DE-CD02-4039-BA2F-1875233779C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reker"/>
        </a:ext>
      </dgm:extLst>
    </dgm:pt>
    <dgm:pt modelId="{01D64434-8EAA-4E67-8214-698BBA71F493}" type="pres">
      <dgm:prSet presAssocID="{09BDF3DE-CD02-4039-BA2F-1875233779CB}" presName="spaceRect" presStyleCnt="0"/>
      <dgm:spPr/>
    </dgm:pt>
    <dgm:pt modelId="{6BFD0F73-4719-4781-B23A-C662E5E5705E}" type="pres">
      <dgm:prSet presAssocID="{09BDF3DE-CD02-4039-BA2F-1875233779CB}" presName="parTx" presStyleLbl="revTx" presStyleIdx="0" presStyleCnt="6">
        <dgm:presLayoutVars>
          <dgm:chMax val="0"/>
          <dgm:chPref val="0"/>
        </dgm:presLayoutVars>
      </dgm:prSet>
      <dgm:spPr/>
    </dgm:pt>
    <dgm:pt modelId="{D6C575CA-E098-4E8B-8A66-2219B624A33D}" type="pres">
      <dgm:prSet presAssocID="{09BDF3DE-CD02-4039-BA2F-1875233779CB}" presName="desTx" presStyleLbl="revTx" presStyleIdx="1" presStyleCnt="6">
        <dgm:presLayoutVars/>
      </dgm:prSet>
      <dgm:spPr/>
    </dgm:pt>
    <dgm:pt modelId="{5FC494EC-F5C7-4B88-B6BB-1AA31D8D5B1B}" type="pres">
      <dgm:prSet presAssocID="{C1DA4DD0-8278-440C-A2EB-CEB06C4425A5}" presName="sibTrans" presStyleCnt="0"/>
      <dgm:spPr/>
    </dgm:pt>
    <dgm:pt modelId="{24FA506B-AB8B-4229-BA6E-E7EB94A9E684}" type="pres">
      <dgm:prSet presAssocID="{06DF57F2-7011-4B70-90CC-1F0DB687FDB0}" presName="compNode" presStyleCnt="0"/>
      <dgm:spPr/>
    </dgm:pt>
    <dgm:pt modelId="{D71079C9-3208-4C0A-AE52-FC6CA78A766E}" type="pres">
      <dgm:prSet presAssocID="{06DF57F2-7011-4B70-90CC-1F0DB687FDB0}" presName="bgRect" presStyleLbl="bgShp" presStyleIdx="1" presStyleCnt="3"/>
      <dgm:spPr/>
    </dgm:pt>
    <dgm:pt modelId="{D0F27A0F-A4D9-4326-B8C6-E130D333928B}" type="pres">
      <dgm:prSet presAssocID="{06DF57F2-7011-4B70-90CC-1F0DB687FDB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tekening met effen opvulling"/>
        </a:ext>
      </dgm:extLst>
    </dgm:pt>
    <dgm:pt modelId="{1A288777-C294-4561-8142-CE5B5E7A1DA9}" type="pres">
      <dgm:prSet presAssocID="{06DF57F2-7011-4B70-90CC-1F0DB687FDB0}" presName="spaceRect" presStyleCnt="0"/>
      <dgm:spPr/>
    </dgm:pt>
    <dgm:pt modelId="{9BCCECBA-DA5A-42A1-9DE2-6EBC486E2864}" type="pres">
      <dgm:prSet presAssocID="{06DF57F2-7011-4B70-90CC-1F0DB687FDB0}" presName="parTx" presStyleLbl="revTx" presStyleIdx="2" presStyleCnt="6">
        <dgm:presLayoutVars>
          <dgm:chMax val="0"/>
          <dgm:chPref val="0"/>
        </dgm:presLayoutVars>
      </dgm:prSet>
      <dgm:spPr/>
    </dgm:pt>
    <dgm:pt modelId="{544E87D1-6B3C-43E5-950D-6242427CB290}" type="pres">
      <dgm:prSet presAssocID="{06DF57F2-7011-4B70-90CC-1F0DB687FDB0}" presName="desTx" presStyleLbl="revTx" presStyleIdx="3" presStyleCnt="6">
        <dgm:presLayoutVars/>
      </dgm:prSet>
      <dgm:spPr/>
    </dgm:pt>
    <dgm:pt modelId="{AD076745-CF86-4361-BCA6-5A2D3C20578C}" type="pres">
      <dgm:prSet presAssocID="{9C4AA595-2F03-4048-ACA0-EDD24CE71B7C}" presName="sibTrans" presStyleCnt="0"/>
      <dgm:spPr/>
    </dgm:pt>
    <dgm:pt modelId="{55B20B24-1C04-4901-B178-FBA966C07CAC}" type="pres">
      <dgm:prSet presAssocID="{92CA57F5-CDE6-4CC5-ACB1-50F24C5F17A5}" presName="compNode" presStyleCnt="0"/>
      <dgm:spPr/>
    </dgm:pt>
    <dgm:pt modelId="{83123185-A5B8-44D3-98CC-4C376597805F}" type="pres">
      <dgm:prSet presAssocID="{92CA57F5-CDE6-4CC5-ACB1-50F24C5F17A5}" presName="bgRect" presStyleLbl="bgShp" presStyleIdx="2" presStyleCnt="3"/>
      <dgm:spPr/>
    </dgm:pt>
    <dgm:pt modelId="{1D394EA7-CDC0-4115-AAD6-B5444825BEDF}" type="pres">
      <dgm:prSet presAssocID="{92CA57F5-CDE6-4CC5-ACB1-50F24C5F17A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ppende handen met effen opvulling"/>
        </a:ext>
      </dgm:extLst>
    </dgm:pt>
    <dgm:pt modelId="{BD42C7FA-3A49-4CF0-BBDF-6A657C308368}" type="pres">
      <dgm:prSet presAssocID="{92CA57F5-CDE6-4CC5-ACB1-50F24C5F17A5}" presName="spaceRect" presStyleCnt="0"/>
      <dgm:spPr/>
    </dgm:pt>
    <dgm:pt modelId="{F8FFF44D-8414-4A45-A014-0F9D99EBB082}" type="pres">
      <dgm:prSet presAssocID="{92CA57F5-CDE6-4CC5-ACB1-50F24C5F17A5}" presName="parTx" presStyleLbl="revTx" presStyleIdx="4" presStyleCnt="6">
        <dgm:presLayoutVars>
          <dgm:chMax val="0"/>
          <dgm:chPref val="0"/>
        </dgm:presLayoutVars>
      </dgm:prSet>
      <dgm:spPr/>
    </dgm:pt>
    <dgm:pt modelId="{D10F771E-9ED5-4FD2-BEA4-E1475DF094E7}" type="pres">
      <dgm:prSet presAssocID="{92CA57F5-CDE6-4CC5-ACB1-50F24C5F17A5}" presName="desTx" presStyleLbl="revTx" presStyleIdx="5" presStyleCnt="6">
        <dgm:presLayoutVars/>
      </dgm:prSet>
      <dgm:spPr/>
    </dgm:pt>
  </dgm:ptLst>
  <dgm:cxnLst>
    <dgm:cxn modelId="{2E97A92F-C9D8-4AD8-882F-141D44010411}" srcId="{09BDF3DE-CD02-4039-BA2F-1875233779CB}" destId="{373E4DDE-D52A-4CF1-9D8D-FAE458F96902}" srcOrd="0" destOrd="0" parTransId="{E6A96EEB-ACEE-4082-8539-6974B581EC79}" sibTransId="{50464D38-0AA0-49D5-824C-8AA46B46D14E}"/>
    <dgm:cxn modelId="{72DFFF2F-12FD-42EB-8A15-50C8A2E9FE90}" srcId="{383B5056-297E-4492-9990-BE750175C21A}" destId="{06DF57F2-7011-4B70-90CC-1F0DB687FDB0}" srcOrd="1" destOrd="0" parTransId="{6819F317-9EBB-4211-9AB3-125FC44E91DD}" sibTransId="{9C4AA595-2F03-4048-ACA0-EDD24CE71B7C}"/>
    <dgm:cxn modelId="{237E8632-564E-468D-B8AB-96FF71B9778F}" srcId="{383B5056-297E-4492-9990-BE750175C21A}" destId="{92CA57F5-CDE6-4CC5-ACB1-50F24C5F17A5}" srcOrd="2" destOrd="0" parTransId="{FDB2B4FB-EE5F-4CEE-8788-E03A72E121C1}" sibTransId="{6B481225-F810-41EA-8174-9605D8DEB156}"/>
    <dgm:cxn modelId="{DABC6436-EA3C-4E77-8377-8FBACC02D68F}" type="presOf" srcId="{93047808-DEC4-4046-8166-53F31DC6F0AD}" destId="{D10F771E-9ED5-4FD2-BEA4-E1475DF094E7}" srcOrd="0" destOrd="0" presId="urn:microsoft.com/office/officeart/2018/2/layout/IconVerticalSolidList"/>
    <dgm:cxn modelId="{B8A45F93-9C2C-4403-B8BA-4EEEEF90C6AE}" type="presOf" srcId="{373E4DDE-D52A-4CF1-9D8D-FAE458F96902}" destId="{D6C575CA-E098-4E8B-8A66-2219B624A33D}" srcOrd="0" destOrd="0" presId="urn:microsoft.com/office/officeart/2018/2/layout/IconVerticalSolidList"/>
    <dgm:cxn modelId="{924600A7-24A4-449B-83EC-46ED7D863F35}" srcId="{92CA57F5-CDE6-4CC5-ACB1-50F24C5F17A5}" destId="{93047808-DEC4-4046-8166-53F31DC6F0AD}" srcOrd="0" destOrd="0" parTransId="{D2770155-D0BA-4EE6-83F5-519E77A4619A}" sibTransId="{6FAF0F0B-A591-47F8-8CF9-8A36DB2DF413}"/>
    <dgm:cxn modelId="{52B675AC-0A64-4726-9CEC-E49039FE0483}" srcId="{383B5056-297E-4492-9990-BE750175C21A}" destId="{09BDF3DE-CD02-4039-BA2F-1875233779CB}" srcOrd="0" destOrd="0" parTransId="{BA603325-1436-4173-A579-B2B2C2EF90BE}" sibTransId="{C1DA4DD0-8278-440C-A2EB-CEB06C4425A5}"/>
    <dgm:cxn modelId="{4CD8B5B3-C0D9-48EA-BEBB-F3279B2180CC}" type="presOf" srcId="{383B5056-297E-4492-9990-BE750175C21A}" destId="{222438C1-674B-4CB4-B6A6-16158420C69F}" srcOrd="0" destOrd="0" presId="urn:microsoft.com/office/officeart/2018/2/layout/IconVerticalSolidList"/>
    <dgm:cxn modelId="{303052D3-B0A0-4577-8D3A-9D2FAD5AE76E}" type="presOf" srcId="{06DF57F2-7011-4B70-90CC-1F0DB687FDB0}" destId="{9BCCECBA-DA5A-42A1-9DE2-6EBC486E2864}" srcOrd="0" destOrd="0" presId="urn:microsoft.com/office/officeart/2018/2/layout/IconVerticalSolidList"/>
    <dgm:cxn modelId="{1DB6DED6-481A-45B8-8DFB-3F0A97B72907}" type="presOf" srcId="{71E339FF-7B81-4039-9510-E32F8326CB33}" destId="{544E87D1-6B3C-43E5-950D-6242427CB290}" srcOrd="0" destOrd="0" presId="urn:microsoft.com/office/officeart/2018/2/layout/IconVerticalSolidList"/>
    <dgm:cxn modelId="{FEF2C5D7-516D-4D6F-A99B-C3DAA96AF8FA}" srcId="{06DF57F2-7011-4B70-90CC-1F0DB687FDB0}" destId="{71E339FF-7B81-4039-9510-E32F8326CB33}" srcOrd="0" destOrd="0" parTransId="{E3B0DF4C-DBAF-470D-8FBF-E0AE51B33435}" sibTransId="{0835A0DB-8BC7-4104-B25A-7F8E18360EEA}"/>
    <dgm:cxn modelId="{80C0B8E5-6DF3-492F-985F-79AAD69144AD}" type="presOf" srcId="{92CA57F5-CDE6-4CC5-ACB1-50F24C5F17A5}" destId="{F8FFF44D-8414-4A45-A014-0F9D99EBB082}" srcOrd="0" destOrd="0" presId="urn:microsoft.com/office/officeart/2018/2/layout/IconVerticalSolidList"/>
    <dgm:cxn modelId="{FE4693F2-4A4C-4B65-92B3-8274A8B136F3}" type="presOf" srcId="{09BDF3DE-CD02-4039-BA2F-1875233779CB}" destId="{6BFD0F73-4719-4781-B23A-C662E5E5705E}" srcOrd="0" destOrd="0" presId="urn:microsoft.com/office/officeart/2018/2/layout/IconVerticalSolidList"/>
    <dgm:cxn modelId="{C902AC66-84DA-4A83-BA24-7164962F147B}" type="presParOf" srcId="{222438C1-674B-4CB4-B6A6-16158420C69F}" destId="{D473093C-C0E8-472E-8B6B-7ED10647D0D2}" srcOrd="0" destOrd="0" presId="urn:microsoft.com/office/officeart/2018/2/layout/IconVerticalSolidList"/>
    <dgm:cxn modelId="{2B8C9835-5D87-4410-917D-2BE2F13A79F3}" type="presParOf" srcId="{D473093C-C0E8-472E-8B6B-7ED10647D0D2}" destId="{069CAB92-5E9F-4794-A5EC-733BAD576A81}" srcOrd="0" destOrd="0" presId="urn:microsoft.com/office/officeart/2018/2/layout/IconVerticalSolidList"/>
    <dgm:cxn modelId="{CA75BFAE-F8CF-4195-9BB4-81375861CF59}" type="presParOf" srcId="{D473093C-C0E8-472E-8B6B-7ED10647D0D2}" destId="{26110C7A-198F-414C-89FB-4DBAAA0A23F3}" srcOrd="1" destOrd="0" presId="urn:microsoft.com/office/officeart/2018/2/layout/IconVerticalSolidList"/>
    <dgm:cxn modelId="{3ED2A3DC-D249-437C-9C15-CD987CDF0852}" type="presParOf" srcId="{D473093C-C0E8-472E-8B6B-7ED10647D0D2}" destId="{01D64434-8EAA-4E67-8214-698BBA71F493}" srcOrd="2" destOrd="0" presId="urn:microsoft.com/office/officeart/2018/2/layout/IconVerticalSolidList"/>
    <dgm:cxn modelId="{62C1FEAE-05C4-47D4-8C82-906B28F72330}" type="presParOf" srcId="{D473093C-C0E8-472E-8B6B-7ED10647D0D2}" destId="{6BFD0F73-4719-4781-B23A-C662E5E5705E}" srcOrd="3" destOrd="0" presId="urn:microsoft.com/office/officeart/2018/2/layout/IconVerticalSolidList"/>
    <dgm:cxn modelId="{6BEF204C-DF0C-4EE3-9144-4793966439F2}" type="presParOf" srcId="{D473093C-C0E8-472E-8B6B-7ED10647D0D2}" destId="{D6C575CA-E098-4E8B-8A66-2219B624A33D}" srcOrd="4" destOrd="0" presId="urn:microsoft.com/office/officeart/2018/2/layout/IconVerticalSolidList"/>
    <dgm:cxn modelId="{D635A4DB-E7FD-44FD-9FFB-103C17428CA9}" type="presParOf" srcId="{222438C1-674B-4CB4-B6A6-16158420C69F}" destId="{5FC494EC-F5C7-4B88-B6BB-1AA31D8D5B1B}" srcOrd="1" destOrd="0" presId="urn:microsoft.com/office/officeart/2018/2/layout/IconVerticalSolidList"/>
    <dgm:cxn modelId="{A897EE0D-52AD-4F05-8475-8224173C97F8}" type="presParOf" srcId="{222438C1-674B-4CB4-B6A6-16158420C69F}" destId="{24FA506B-AB8B-4229-BA6E-E7EB94A9E684}" srcOrd="2" destOrd="0" presId="urn:microsoft.com/office/officeart/2018/2/layout/IconVerticalSolidList"/>
    <dgm:cxn modelId="{433799BB-4347-48E6-8B90-1088D1E0FBE6}" type="presParOf" srcId="{24FA506B-AB8B-4229-BA6E-E7EB94A9E684}" destId="{D71079C9-3208-4C0A-AE52-FC6CA78A766E}" srcOrd="0" destOrd="0" presId="urn:microsoft.com/office/officeart/2018/2/layout/IconVerticalSolidList"/>
    <dgm:cxn modelId="{5A9970BF-741F-4A8A-B39A-5ABD24520FC0}" type="presParOf" srcId="{24FA506B-AB8B-4229-BA6E-E7EB94A9E684}" destId="{D0F27A0F-A4D9-4326-B8C6-E130D333928B}" srcOrd="1" destOrd="0" presId="urn:microsoft.com/office/officeart/2018/2/layout/IconVerticalSolidList"/>
    <dgm:cxn modelId="{41D8758B-A891-4293-90C1-1A0EDC2EB197}" type="presParOf" srcId="{24FA506B-AB8B-4229-BA6E-E7EB94A9E684}" destId="{1A288777-C294-4561-8142-CE5B5E7A1DA9}" srcOrd="2" destOrd="0" presId="urn:microsoft.com/office/officeart/2018/2/layout/IconVerticalSolidList"/>
    <dgm:cxn modelId="{54AFDDFF-53A6-47C6-9043-EFDC53718A4E}" type="presParOf" srcId="{24FA506B-AB8B-4229-BA6E-E7EB94A9E684}" destId="{9BCCECBA-DA5A-42A1-9DE2-6EBC486E2864}" srcOrd="3" destOrd="0" presId="urn:microsoft.com/office/officeart/2018/2/layout/IconVerticalSolidList"/>
    <dgm:cxn modelId="{6F68A99B-12C6-4C17-BCC7-BF77FBB59488}" type="presParOf" srcId="{24FA506B-AB8B-4229-BA6E-E7EB94A9E684}" destId="{544E87D1-6B3C-43E5-950D-6242427CB290}" srcOrd="4" destOrd="0" presId="urn:microsoft.com/office/officeart/2018/2/layout/IconVerticalSolidList"/>
    <dgm:cxn modelId="{A8ABDAEC-8B0C-43FF-B85C-4B3D63F3B3F8}" type="presParOf" srcId="{222438C1-674B-4CB4-B6A6-16158420C69F}" destId="{AD076745-CF86-4361-BCA6-5A2D3C20578C}" srcOrd="3" destOrd="0" presId="urn:microsoft.com/office/officeart/2018/2/layout/IconVerticalSolidList"/>
    <dgm:cxn modelId="{07A9C5F0-BB06-49B8-8625-094167B0E556}" type="presParOf" srcId="{222438C1-674B-4CB4-B6A6-16158420C69F}" destId="{55B20B24-1C04-4901-B178-FBA966C07CAC}" srcOrd="4" destOrd="0" presId="urn:microsoft.com/office/officeart/2018/2/layout/IconVerticalSolidList"/>
    <dgm:cxn modelId="{633FC7AD-7830-4913-9FF9-EF50518A9A85}" type="presParOf" srcId="{55B20B24-1C04-4901-B178-FBA966C07CAC}" destId="{83123185-A5B8-44D3-98CC-4C376597805F}" srcOrd="0" destOrd="0" presId="urn:microsoft.com/office/officeart/2018/2/layout/IconVerticalSolidList"/>
    <dgm:cxn modelId="{8C202E98-0EB1-4FF1-B720-C1BA6CE823DC}" type="presParOf" srcId="{55B20B24-1C04-4901-B178-FBA966C07CAC}" destId="{1D394EA7-CDC0-4115-AAD6-B5444825BEDF}" srcOrd="1" destOrd="0" presId="urn:microsoft.com/office/officeart/2018/2/layout/IconVerticalSolidList"/>
    <dgm:cxn modelId="{69793806-F4BC-4392-9961-42C463DABF0A}" type="presParOf" srcId="{55B20B24-1C04-4901-B178-FBA966C07CAC}" destId="{BD42C7FA-3A49-4CF0-BBDF-6A657C308368}" srcOrd="2" destOrd="0" presId="urn:microsoft.com/office/officeart/2018/2/layout/IconVerticalSolidList"/>
    <dgm:cxn modelId="{BDDF3A71-7BA0-44C1-A392-5E223F63028F}" type="presParOf" srcId="{55B20B24-1C04-4901-B178-FBA966C07CAC}" destId="{F8FFF44D-8414-4A45-A014-0F9D99EBB082}" srcOrd="3" destOrd="0" presId="urn:microsoft.com/office/officeart/2018/2/layout/IconVerticalSolidList"/>
    <dgm:cxn modelId="{30D1B9A7-4DE8-471C-AB4E-60619E07F34C}" type="presParOf" srcId="{55B20B24-1C04-4901-B178-FBA966C07CAC}" destId="{D10F771E-9ED5-4FD2-BEA4-E1475DF094E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ED3F93-243B-4CE8-BB77-46E4FCF27232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869B3FF-522B-4568-9734-1DB13BB9FCC5}">
      <dgm:prSet/>
      <dgm:spPr/>
      <dgm:t>
        <a:bodyPr/>
        <a:lstStyle/>
        <a:p>
          <a:pPr>
            <a:defRPr b="1"/>
          </a:pPr>
          <a:r>
            <a:rPr lang="nl-NL"/>
            <a:t>Iedereen planning af?</a:t>
          </a:r>
          <a:endParaRPr lang="en-US"/>
        </a:p>
      </dgm:t>
    </dgm:pt>
    <dgm:pt modelId="{476D132F-4EAE-4057-84FA-293AB7B1D8AB}" type="parTrans" cxnId="{3A0856DE-493D-4223-A8D9-62F5A26B1BE6}">
      <dgm:prSet/>
      <dgm:spPr/>
      <dgm:t>
        <a:bodyPr/>
        <a:lstStyle/>
        <a:p>
          <a:endParaRPr lang="en-US"/>
        </a:p>
      </dgm:t>
    </dgm:pt>
    <dgm:pt modelId="{99DAC127-61E7-4412-AAB0-9A113374D222}" type="sibTrans" cxnId="{3A0856DE-493D-4223-A8D9-62F5A26B1BE6}">
      <dgm:prSet/>
      <dgm:spPr/>
      <dgm:t>
        <a:bodyPr/>
        <a:lstStyle/>
        <a:p>
          <a:endParaRPr lang="en-US"/>
        </a:p>
      </dgm:t>
    </dgm:pt>
    <dgm:pt modelId="{D6462E66-CBAC-4C99-81E6-89DB863CF85D}">
      <dgm:prSet/>
      <dgm:spPr/>
      <dgm:t>
        <a:bodyPr/>
        <a:lstStyle/>
        <a:p>
          <a:pPr>
            <a:defRPr b="1"/>
          </a:pPr>
          <a:r>
            <a:rPr lang="nl-NL"/>
            <a:t>Wat heb je geleerd?</a:t>
          </a:r>
          <a:endParaRPr lang="en-US"/>
        </a:p>
      </dgm:t>
    </dgm:pt>
    <dgm:pt modelId="{43CE62A5-6515-4D7D-B43C-4A4828749DBD}" type="parTrans" cxnId="{BC3DC7E1-874C-40C0-8618-A4C5ECBA434C}">
      <dgm:prSet/>
      <dgm:spPr/>
      <dgm:t>
        <a:bodyPr/>
        <a:lstStyle/>
        <a:p>
          <a:endParaRPr lang="en-US"/>
        </a:p>
      </dgm:t>
    </dgm:pt>
    <dgm:pt modelId="{B6427940-E091-4DB6-8A37-48370A1419DC}" type="sibTrans" cxnId="{BC3DC7E1-874C-40C0-8618-A4C5ECBA434C}">
      <dgm:prSet/>
      <dgm:spPr/>
      <dgm:t>
        <a:bodyPr/>
        <a:lstStyle/>
        <a:p>
          <a:endParaRPr lang="en-US"/>
        </a:p>
      </dgm:t>
    </dgm:pt>
    <dgm:pt modelId="{12EF426F-2E30-477F-9EBF-9882BF525944}">
      <dgm:prSet/>
      <dgm:spPr/>
      <dgm:t>
        <a:bodyPr/>
        <a:lstStyle/>
        <a:p>
          <a:r>
            <a:rPr lang="nl-NL"/>
            <a:t>A.D.V samenvattende zin</a:t>
          </a:r>
          <a:endParaRPr lang="en-US"/>
        </a:p>
      </dgm:t>
    </dgm:pt>
    <dgm:pt modelId="{49FBE43F-5F5C-465C-9A5F-A8A646E02E70}" type="parTrans" cxnId="{DCC1F9C2-8F3B-4F41-8CD6-191244309395}">
      <dgm:prSet/>
      <dgm:spPr/>
      <dgm:t>
        <a:bodyPr/>
        <a:lstStyle/>
        <a:p>
          <a:endParaRPr lang="en-US"/>
        </a:p>
      </dgm:t>
    </dgm:pt>
    <dgm:pt modelId="{41475ABF-9D0C-45B9-8FD8-2CC3FCD7655C}" type="sibTrans" cxnId="{DCC1F9C2-8F3B-4F41-8CD6-191244309395}">
      <dgm:prSet/>
      <dgm:spPr/>
      <dgm:t>
        <a:bodyPr/>
        <a:lstStyle/>
        <a:p>
          <a:endParaRPr lang="en-US"/>
        </a:p>
      </dgm:t>
    </dgm:pt>
    <dgm:pt modelId="{2EA5C9D8-6D0F-48A7-B003-3B0C65FD040F}" type="pres">
      <dgm:prSet presAssocID="{6FED3F93-243B-4CE8-BB77-46E4FCF27232}" presName="root" presStyleCnt="0">
        <dgm:presLayoutVars>
          <dgm:dir/>
          <dgm:resizeHandles val="exact"/>
        </dgm:presLayoutVars>
      </dgm:prSet>
      <dgm:spPr/>
    </dgm:pt>
    <dgm:pt modelId="{461B4A0F-C033-40F0-929B-0211EE4F12CB}" type="pres">
      <dgm:prSet presAssocID="{A869B3FF-522B-4568-9734-1DB13BB9FCC5}" presName="compNode" presStyleCnt="0"/>
      <dgm:spPr/>
    </dgm:pt>
    <dgm:pt modelId="{B442245A-1D5B-48D5-AAE1-3D2471964522}" type="pres">
      <dgm:prSet presAssocID="{A869B3FF-522B-4568-9734-1DB13BB9FCC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D1C4D4A3-393F-4880-8EA5-1F4692B6A42C}" type="pres">
      <dgm:prSet presAssocID="{A869B3FF-522B-4568-9734-1DB13BB9FCC5}" presName="iconSpace" presStyleCnt="0"/>
      <dgm:spPr/>
    </dgm:pt>
    <dgm:pt modelId="{3C9B3ADF-9948-432F-97CE-AA3264F190B1}" type="pres">
      <dgm:prSet presAssocID="{A869B3FF-522B-4568-9734-1DB13BB9FCC5}" presName="parTx" presStyleLbl="revTx" presStyleIdx="0" presStyleCnt="4">
        <dgm:presLayoutVars>
          <dgm:chMax val="0"/>
          <dgm:chPref val="0"/>
        </dgm:presLayoutVars>
      </dgm:prSet>
      <dgm:spPr/>
    </dgm:pt>
    <dgm:pt modelId="{B59733F9-D660-4F86-8FE7-E9939B8C28E2}" type="pres">
      <dgm:prSet presAssocID="{A869B3FF-522B-4568-9734-1DB13BB9FCC5}" presName="txSpace" presStyleCnt="0"/>
      <dgm:spPr/>
    </dgm:pt>
    <dgm:pt modelId="{7B17B551-ADF4-4012-987E-443C84C6B062}" type="pres">
      <dgm:prSet presAssocID="{A869B3FF-522B-4568-9734-1DB13BB9FCC5}" presName="desTx" presStyleLbl="revTx" presStyleIdx="1" presStyleCnt="4">
        <dgm:presLayoutVars/>
      </dgm:prSet>
      <dgm:spPr/>
    </dgm:pt>
    <dgm:pt modelId="{74F3675B-1D1B-49ED-9C26-44A8F183AFEE}" type="pres">
      <dgm:prSet presAssocID="{99DAC127-61E7-4412-AAB0-9A113374D222}" presName="sibTrans" presStyleCnt="0"/>
      <dgm:spPr/>
    </dgm:pt>
    <dgm:pt modelId="{B80EB1D1-70A4-47F2-B8BD-16826A0699C0}" type="pres">
      <dgm:prSet presAssocID="{D6462E66-CBAC-4C99-81E6-89DB863CF85D}" presName="compNode" presStyleCnt="0"/>
      <dgm:spPr/>
    </dgm:pt>
    <dgm:pt modelId="{9BB9387B-146D-43D8-AB80-14550DC496F7}" type="pres">
      <dgm:prSet presAssocID="{D6462E66-CBAC-4C99-81E6-89DB863CF85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eken"/>
        </a:ext>
      </dgm:extLst>
    </dgm:pt>
    <dgm:pt modelId="{651FD0FC-DE28-41F6-ACDB-0C43E79C743E}" type="pres">
      <dgm:prSet presAssocID="{D6462E66-CBAC-4C99-81E6-89DB863CF85D}" presName="iconSpace" presStyleCnt="0"/>
      <dgm:spPr/>
    </dgm:pt>
    <dgm:pt modelId="{B3B4E2A8-118E-43FC-819C-D3C09D6EB423}" type="pres">
      <dgm:prSet presAssocID="{D6462E66-CBAC-4C99-81E6-89DB863CF85D}" presName="parTx" presStyleLbl="revTx" presStyleIdx="2" presStyleCnt="4">
        <dgm:presLayoutVars>
          <dgm:chMax val="0"/>
          <dgm:chPref val="0"/>
        </dgm:presLayoutVars>
      </dgm:prSet>
      <dgm:spPr/>
    </dgm:pt>
    <dgm:pt modelId="{7E95EA28-F931-4C03-A4F6-CD2A4EFB80F1}" type="pres">
      <dgm:prSet presAssocID="{D6462E66-CBAC-4C99-81E6-89DB863CF85D}" presName="txSpace" presStyleCnt="0"/>
      <dgm:spPr/>
    </dgm:pt>
    <dgm:pt modelId="{4A3E7557-FA0A-405A-BB76-F308DCE35AD6}" type="pres">
      <dgm:prSet presAssocID="{D6462E66-CBAC-4C99-81E6-89DB863CF85D}" presName="desTx" presStyleLbl="revTx" presStyleIdx="3" presStyleCnt="4">
        <dgm:presLayoutVars/>
      </dgm:prSet>
      <dgm:spPr/>
    </dgm:pt>
  </dgm:ptLst>
  <dgm:cxnLst>
    <dgm:cxn modelId="{70DCCC22-0752-4A7C-AE8E-FDACA749A9C7}" type="presOf" srcId="{6FED3F93-243B-4CE8-BB77-46E4FCF27232}" destId="{2EA5C9D8-6D0F-48A7-B003-3B0C65FD040F}" srcOrd="0" destOrd="0" presId="urn:microsoft.com/office/officeart/2018/5/layout/CenteredIconLabelDescriptionList"/>
    <dgm:cxn modelId="{C1334051-287D-403A-90FC-1191BB2ABF2F}" type="presOf" srcId="{12EF426F-2E30-477F-9EBF-9882BF525944}" destId="{4A3E7557-FA0A-405A-BB76-F308DCE35AD6}" srcOrd="0" destOrd="0" presId="urn:microsoft.com/office/officeart/2018/5/layout/CenteredIconLabelDescriptionList"/>
    <dgm:cxn modelId="{DCC1F9C2-8F3B-4F41-8CD6-191244309395}" srcId="{D6462E66-CBAC-4C99-81E6-89DB863CF85D}" destId="{12EF426F-2E30-477F-9EBF-9882BF525944}" srcOrd="0" destOrd="0" parTransId="{49FBE43F-5F5C-465C-9A5F-A8A646E02E70}" sibTransId="{41475ABF-9D0C-45B9-8FD8-2CC3FCD7655C}"/>
    <dgm:cxn modelId="{F03742DC-913A-4BB7-9845-64745F2812CB}" type="presOf" srcId="{A869B3FF-522B-4568-9734-1DB13BB9FCC5}" destId="{3C9B3ADF-9948-432F-97CE-AA3264F190B1}" srcOrd="0" destOrd="0" presId="urn:microsoft.com/office/officeart/2018/5/layout/CenteredIconLabelDescriptionList"/>
    <dgm:cxn modelId="{3A0856DE-493D-4223-A8D9-62F5A26B1BE6}" srcId="{6FED3F93-243B-4CE8-BB77-46E4FCF27232}" destId="{A869B3FF-522B-4568-9734-1DB13BB9FCC5}" srcOrd="0" destOrd="0" parTransId="{476D132F-4EAE-4057-84FA-293AB7B1D8AB}" sibTransId="{99DAC127-61E7-4412-AAB0-9A113374D222}"/>
    <dgm:cxn modelId="{BC3DC7E1-874C-40C0-8618-A4C5ECBA434C}" srcId="{6FED3F93-243B-4CE8-BB77-46E4FCF27232}" destId="{D6462E66-CBAC-4C99-81E6-89DB863CF85D}" srcOrd="1" destOrd="0" parTransId="{43CE62A5-6515-4D7D-B43C-4A4828749DBD}" sibTransId="{B6427940-E091-4DB6-8A37-48370A1419DC}"/>
    <dgm:cxn modelId="{0A3161FE-9FB7-440A-B909-B141C573636A}" type="presOf" srcId="{D6462E66-CBAC-4C99-81E6-89DB863CF85D}" destId="{B3B4E2A8-118E-43FC-819C-D3C09D6EB423}" srcOrd="0" destOrd="0" presId="urn:microsoft.com/office/officeart/2018/5/layout/CenteredIconLabelDescriptionList"/>
    <dgm:cxn modelId="{ABE5C92B-6FB7-491F-ABEB-B6FF8F107003}" type="presParOf" srcId="{2EA5C9D8-6D0F-48A7-B003-3B0C65FD040F}" destId="{461B4A0F-C033-40F0-929B-0211EE4F12CB}" srcOrd="0" destOrd="0" presId="urn:microsoft.com/office/officeart/2018/5/layout/CenteredIconLabelDescriptionList"/>
    <dgm:cxn modelId="{02EF3EB2-02CA-42BC-A541-575000E90D9B}" type="presParOf" srcId="{461B4A0F-C033-40F0-929B-0211EE4F12CB}" destId="{B442245A-1D5B-48D5-AAE1-3D2471964522}" srcOrd="0" destOrd="0" presId="urn:microsoft.com/office/officeart/2018/5/layout/CenteredIconLabelDescriptionList"/>
    <dgm:cxn modelId="{B8FCC908-6B74-4EBC-8BB2-546F7411754C}" type="presParOf" srcId="{461B4A0F-C033-40F0-929B-0211EE4F12CB}" destId="{D1C4D4A3-393F-4880-8EA5-1F4692B6A42C}" srcOrd="1" destOrd="0" presId="urn:microsoft.com/office/officeart/2018/5/layout/CenteredIconLabelDescriptionList"/>
    <dgm:cxn modelId="{05237D92-938F-4F25-BC11-71B5BEFCCF3A}" type="presParOf" srcId="{461B4A0F-C033-40F0-929B-0211EE4F12CB}" destId="{3C9B3ADF-9948-432F-97CE-AA3264F190B1}" srcOrd="2" destOrd="0" presId="urn:microsoft.com/office/officeart/2018/5/layout/CenteredIconLabelDescriptionList"/>
    <dgm:cxn modelId="{84771B50-F4F5-4358-BC8A-CA1683FC69D0}" type="presParOf" srcId="{461B4A0F-C033-40F0-929B-0211EE4F12CB}" destId="{B59733F9-D660-4F86-8FE7-E9939B8C28E2}" srcOrd="3" destOrd="0" presId="urn:microsoft.com/office/officeart/2018/5/layout/CenteredIconLabelDescriptionList"/>
    <dgm:cxn modelId="{CC9A893C-030C-40AB-A34D-B9E678C09CFB}" type="presParOf" srcId="{461B4A0F-C033-40F0-929B-0211EE4F12CB}" destId="{7B17B551-ADF4-4012-987E-443C84C6B062}" srcOrd="4" destOrd="0" presId="urn:microsoft.com/office/officeart/2018/5/layout/CenteredIconLabelDescriptionList"/>
    <dgm:cxn modelId="{15947AB8-F8BA-487D-9212-60D386A7A005}" type="presParOf" srcId="{2EA5C9D8-6D0F-48A7-B003-3B0C65FD040F}" destId="{74F3675B-1D1B-49ED-9C26-44A8F183AFEE}" srcOrd="1" destOrd="0" presId="urn:microsoft.com/office/officeart/2018/5/layout/CenteredIconLabelDescriptionList"/>
    <dgm:cxn modelId="{76C5AA6F-5685-4E92-B007-349E51319564}" type="presParOf" srcId="{2EA5C9D8-6D0F-48A7-B003-3B0C65FD040F}" destId="{B80EB1D1-70A4-47F2-B8BD-16826A0699C0}" srcOrd="2" destOrd="0" presId="urn:microsoft.com/office/officeart/2018/5/layout/CenteredIconLabelDescriptionList"/>
    <dgm:cxn modelId="{57152332-E82F-4EE9-9387-13972EE01B38}" type="presParOf" srcId="{B80EB1D1-70A4-47F2-B8BD-16826A0699C0}" destId="{9BB9387B-146D-43D8-AB80-14550DC496F7}" srcOrd="0" destOrd="0" presId="urn:microsoft.com/office/officeart/2018/5/layout/CenteredIconLabelDescriptionList"/>
    <dgm:cxn modelId="{82762BB2-7BF0-4F41-BA13-2CBB66ADD4BF}" type="presParOf" srcId="{B80EB1D1-70A4-47F2-B8BD-16826A0699C0}" destId="{651FD0FC-DE28-41F6-ACDB-0C43E79C743E}" srcOrd="1" destOrd="0" presId="urn:microsoft.com/office/officeart/2018/5/layout/CenteredIconLabelDescriptionList"/>
    <dgm:cxn modelId="{A0375848-BA4F-48BC-AAA6-6CE4AA6B1260}" type="presParOf" srcId="{B80EB1D1-70A4-47F2-B8BD-16826A0699C0}" destId="{B3B4E2A8-118E-43FC-819C-D3C09D6EB423}" srcOrd="2" destOrd="0" presId="urn:microsoft.com/office/officeart/2018/5/layout/CenteredIconLabelDescriptionList"/>
    <dgm:cxn modelId="{CC758E8E-932C-4E29-9BFD-F4B26B37C295}" type="presParOf" srcId="{B80EB1D1-70A4-47F2-B8BD-16826A0699C0}" destId="{7E95EA28-F931-4C03-A4F6-CD2A4EFB80F1}" srcOrd="3" destOrd="0" presId="urn:microsoft.com/office/officeart/2018/5/layout/CenteredIconLabelDescriptionList"/>
    <dgm:cxn modelId="{F665C14E-B002-4B77-981E-42838BC38FAC}" type="presParOf" srcId="{B80EB1D1-70A4-47F2-B8BD-16826A0699C0}" destId="{4A3E7557-FA0A-405A-BB76-F308DCE35AD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A499C-4153-4B58-98F3-280462C65E84}">
      <dsp:nvSpPr>
        <dsp:cNvPr id="0" name=""/>
        <dsp:cNvSpPr/>
      </dsp:nvSpPr>
      <dsp:spPr>
        <a:xfrm>
          <a:off x="0" y="301452"/>
          <a:ext cx="539336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A880F-6253-40F1-9862-EF5D3E0C98E0}">
      <dsp:nvSpPr>
        <dsp:cNvPr id="0" name=""/>
        <dsp:cNvSpPr/>
      </dsp:nvSpPr>
      <dsp:spPr>
        <a:xfrm>
          <a:off x="269668" y="35772"/>
          <a:ext cx="3775356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700" tIns="0" rIns="1427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Terugblik vorige week</a:t>
          </a:r>
          <a:endParaRPr lang="en-US" sz="1800" kern="1200"/>
        </a:p>
      </dsp:txBody>
      <dsp:txXfrm>
        <a:off x="295607" y="61711"/>
        <a:ext cx="3723478" cy="479482"/>
      </dsp:txXfrm>
    </dsp:sp>
    <dsp:sp modelId="{13FEF3F4-B6F9-48C8-A84B-02FA6FD53B70}">
      <dsp:nvSpPr>
        <dsp:cNvPr id="0" name=""/>
        <dsp:cNvSpPr/>
      </dsp:nvSpPr>
      <dsp:spPr>
        <a:xfrm>
          <a:off x="0" y="1117932"/>
          <a:ext cx="539336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10843"/>
              <a:satOff val="-555"/>
              <a:lumOff val="-2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B5C7D-E63F-47C0-8C67-CB6FB3CB0DA8}">
      <dsp:nvSpPr>
        <dsp:cNvPr id="0" name=""/>
        <dsp:cNvSpPr/>
      </dsp:nvSpPr>
      <dsp:spPr>
        <a:xfrm>
          <a:off x="269668" y="852252"/>
          <a:ext cx="3775356" cy="531360"/>
        </a:xfrm>
        <a:prstGeom prst="roundRect">
          <a:avLst/>
        </a:prstGeom>
        <a:solidFill>
          <a:schemeClr val="accent5">
            <a:hueOff val="310843"/>
            <a:satOff val="-555"/>
            <a:lumOff val="-2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700" tIns="0" rIns="1427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Lesdoelen</a:t>
          </a:r>
          <a:endParaRPr lang="en-US" sz="1800" kern="1200"/>
        </a:p>
      </dsp:txBody>
      <dsp:txXfrm>
        <a:off x="295607" y="878191"/>
        <a:ext cx="3723478" cy="479482"/>
      </dsp:txXfrm>
    </dsp:sp>
    <dsp:sp modelId="{7987466C-D4A8-4D10-BC30-981A31545098}">
      <dsp:nvSpPr>
        <dsp:cNvPr id="0" name=""/>
        <dsp:cNvSpPr/>
      </dsp:nvSpPr>
      <dsp:spPr>
        <a:xfrm>
          <a:off x="0" y="1934412"/>
          <a:ext cx="539336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21686"/>
              <a:satOff val="-1110"/>
              <a:lumOff val="-4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677A0-068A-435C-B4FB-AEBAD845D5CD}">
      <dsp:nvSpPr>
        <dsp:cNvPr id="0" name=""/>
        <dsp:cNvSpPr/>
      </dsp:nvSpPr>
      <dsp:spPr>
        <a:xfrm>
          <a:off x="269668" y="1668732"/>
          <a:ext cx="3775356" cy="531360"/>
        </a:xfrm>
        <a:prstGeom prst="roundRect">
          <a:avLst/>
        </a:prstGeom>
        <a:solidFill>
          <a:schemeClr val="accent5">
            <a:hueOff val="621686"/>
            <a:satOff val="-1110"/>
            <a:lumOff val="-4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700" tIns="0" rIns="1427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Samenwerken</a:t>
          </a:r>
          <a:endParaRPr lang="en-US" sz="1800" kern="1200" dirty="0"/>
        </a:p>
      </dsp:txBody>
      <dsp:txXfrm>
        <a:off x="295607" y="1694671"/>
        <a:ext cx="3723478" cy="479482"/>
      </dsp:txXfrm>
    </dsp:sp>
    <dsp:sp modelId="{329F6C97-DC7A-49F5-9F0D-822622AD1E85}">
      <dsp:nvSpPr>
        <dsp:cNvPr id="0" name=""/>
        <dsp:cNvSpPr/>
      </dsp:nvSpPr>
      <dsp:spPr>
        <a:xfrm>
          <a:off x="0" y="2750893"/>
          <a:ext cx="539336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932530"/>
              <a:satOff val="-1665"/>
              <a:lumOff val="-6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26AEC-D7D0-4052-B0F5-7744C364B573}">
      <dsp:nvSpPr>
        <dsp:cNvPr id="0" name=""/>
        <dsp:cNvSpPr/>
      </dsp:nvSpPr>
      <dsp:spPr>
        <a:xfrm>
          <a:off x="269668" y="2485212"/>
          <a:ext cx="3775356" cy="531360"/>
        </a:xfrm>
        <a:prstGeom prst="roundRect">
          <a:avLst/>
        </a:prstGeom>
        <a:solidFill>
          <a:schemeClr val="accent5">
            <a:hueOff val="932530"/>
            <a:satOff val="-1665"/>
            <a:lumOff val="-6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700" tIns="0" rIns="1427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Planning IO</a:t>
          </a:r>
        </a:p>
      </dsp:txBody>
      <dsp:txXfrm>
        <a:off x="295607" y="2511151"/>
        <a:ext cx="3723478" cy="479482"/>
      </dsp:txXfrm>
    </dsp:sp>
    <dsp:sp modelId="{0BF69296-2450-4F62-A532-E75A7B6BD66E}">
      <dsp:nvSpPr>
        <dsp:cNvPr id="0" name=""/>
        <dsp:cNvSpPr/>
      </dsp:nvSpPr>
      <dsp:spPr>
        <a:xfrm>
          <a:off x="0" y="3567373"/>
          <a:ext cx="539336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243373"/>
              <a:satOff val="-2220"/>
              <a:lumOff val="-8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02EF2-6A40-4020-9AD2-9D2C37594481}">
      <dsp:nvSpPr>
        <dsp:cNvPr id="0" name=""/>
        <dsp:cNvSpPr/>
      </dsp:nvSpPr>
      <dsp:spPr>
        <a:xfrm>
          <a:off x="269668" y="3301693"/>
          <a:ext cx="3775356" cy="531360"/>
        </a:xfrm>
        <a:prstGeom prst="roundRect">
          <a:avLst/>
        </a:prstGeom>
        <a:solidFill>
          <a:schemeClr val="accent5">
            <a:hueOff val="1243373"/>
            <a:satOff val="-2220"/>
            <a:lumOff val="-8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700" tIns="0" rIns="1427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Opdracht</a:t>
          </a:r>
          <a:endParaRPr lang="en-US" sz="1800" kern="1200"/>
        </a:p>
      </dsp:txBody>
      <dsp:txXfrm>
        <a:off x="295607" y="3327632"/>
        <a:ext cx="3723478" cy="479482"/>
      </dsp:txXfrm>
    </dsp:sp>
    <dsp:sp modelId="{28B08D1D-65B1-418A-98FA-15C5D896E964}">
      <dsp:nvSpPr>
        <dsp:cNvPr id="0" name=""/>
        <dsp:cNvSpPr/>
      </dsp:nvSpPr>
      <dsp:spPr>
        <a:xfrm>
          <a:off x="0" y="4383853"/>
          <a:ext cx="539336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554216"/>
              <a:satOff val="-2775"/>
              <a:lumOff val="-10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12555-EA5D-462A-A65B-45C8D97C4CF2}">
      <dsp:nvSpPr>
        <dsp:cNvPr id="0" name=""/>
        <dsp:cNvSpPr/>
      </dsp:nvSpPr>
      <dsp:spPr>
        <a:xfrm>
          <a:off x="269668" y="4118173"/>
          <a:ext cx="3775356" cy="531360"/>
        </a:xfrm>
        <a:prstGeom prst="roundRect">
          <a:avLst/>
        </a:prstGeom>
        <a:solidFill>
          <a:schemeClr val="accent5">
            <a:hueOff val="1554216"/>
            <a:satOff val="-2775"/>
            <a:lumOff val="-10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700" tIns="0" rIns="1427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Afsluitende werkvorm</a:t>
          </a:r>
          <a:endParaRPr lang="en-US" sz="1800" kern="1200"/>
        </a:p>
      </dsp:txBody>
      <dsp:txXfrm>
        <a:off x="295607" y="4144112"/>
        <a:ext cx="3723478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F34D6-DD1E-4C31-976B-77F9D8E4D16F}">
      <dsp:nvSpPr>
        <dsp:cNvPr id="0" name=""/>
        <dsp:cNvSpPr/>
      </dsp:nvSpPr>
      <dsp:spPr>
        <a:xfrm>
          <a:off x="1064" y="232726"/>
          <a:ext cx="3734732" cy="2371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76801-E1D6-4EFA-AEA3-8596B6D0A872}">
      <dsp:nvSpPr>
        <dsp:cNvPr id="0" name=""/>
        <dsp:cNvSpPr/>
      </dsp:nvSpPr>
      <dsp:spPr>
        <a:xfrm>
          <a:off x="416034" y="626947"/>
          <a:ext cx="3734732" cy="2371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800" b="1" kern="1200" dirty="0">
              <a:solidFill>
                <a:srgbClr val="FF66CC"/>
              </a:solidFill>
            </a:rPr>
            <a:t>Dominant gedrag</a:t>
          </a:r>
          <a:endParaRPr lang="en-US" sz="4800" b="1" kern="1200" dirty="0">
            <a:solidFill>
              <a:srgbClr val="FF66CC"/>
            </a:solidFill>
          </a:endParaRPr>
        </a:p>
      </dsp:txBody>
      <dsp:txXfrm>
        <a:off x="485494" y="696407"/>
        <a:ext cx="3595812" cy="2232635"/>
      </dsp:txXfrm>
    </dsp:sp>
    <dsp:sp modelId="{8FE1D880-D500-46CF-B4D0-CDA2F0755214}">
      <dsp:nvSpPr>
        <dsp:cNvPr id="0" name=""/>
        <dsp:cNvSpPr/>
      </dsp:nvSpPr>
      <dsp:spPr>
        <a:xfrm>
          <a:off x="4565737" y="232726"/>
          <a:ext cx="3734732" cy="2371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96400-0066-4828-84BA-E6E0F947CC9F}">
      <dsp:nvSpPr>
        <dsp:cNvPr id="0" name=""/>
        <dsp:cNvSpPr/>
      </dsp:nvSpPr>
      <dsp:spPr>
        <a:xfrm>
          <a:off x="4980707" y="626947"/>
          <a:ext cx="3734732" cy="2371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800" b="1" kern="1200" dirty="0">
              <a:solidFill>
                <a:srgbClr val="00B050"/>
              </a:solidFill>
            </a:rPr>
            <a:t>Volgend gedrag</a:t>
          </a:r>
          <a:endParaRPr lang="en-US" sz="4800" b="1" kern="1200" dirty="0">
            <a:solidFill>
              <a:srgbClr val="00B050"/>
            </a:solidFill>
          </a:endParaRPr>
        </a:p>
      </dsp:txBody>
      <dsp:txXfrm>
        <a:off x="5050167" y="696407"/>
        <a:ext cx="3595812" cy="22326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3A055-B8F1-4E16-B60A-FA137D87D034}">
      <dsp:nvSpPr>
        <dsp:cNvPr id="0" name=""/>
        <dsp:cNvSpPr/>
      </dsp:nvSpPr>
      <dsp:spPr>
        <a:xfrm>
          <a:off x="1064" y="232726"/>
          <a:ext cx="3734732" cy="2371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64571-60AD-49AE-8DB8-9E0BE04905FA}">
      <dsp:nvSpPr>
        <dsp:cNvPr id="0" name=""/>
        <dsp:cNvSpPr/>
      </dsp:nvSpPr>
      <dsp:spPr>
        <a:xfrm>
          <a:off x="416034" y="626947"/>
          <a:ext cx="3734732" cy="2371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100" b="1" kern="1200" dirty="0">
              <a:solidFill>
                <a:srgbClr val="FF66CC"/>
              </a:solidFill>
            </a:rPr>
            <a:t>Extravert</a:t>
          </a:r>
          <a:endParaRPr lang="en-US" sz="5100" b="1" kern="1200" dirty="0">
            <a:solidFill>
              <a:srgbClr val="FF66CC"/>
            </a:solidFill>
          </a:endParaRPr>
        </a:p>
      </dsp:txBody>
      <dsp:txXfrm>
        <a:off x="485494" y="696407"/>
        <a:ext cx="3595812" cy="2232635"/>
      </dsp:txXfrm>
    </dsp:sp>
    <dsp:sp modelId="{5D012064-7E24-412C-9226-8C1C5B07E694}">
      <dsp:nvSpPr>
        <dsp:cNvPr id="0" name=""/>
        <dsp:cNvSpPr/>
      </dsp:nvSpPr>
      <dsp:spPr>
        <a:xfrm>
          <a:off x="4565737" y="232726"/>
          <a:ext cx="3734732" cy="2371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50E39-9989-41AE-9477-70265B953496}">
      <dsp:nvSpPr>
        <dsp:cNvPr id="0" name=""/>
        <dsp:cNvSpPr/>
      </dsp:nvSpPr>
      <dsp:spPr>
        <a:xfrm>
          <a:off x="4980707" y="626947"/>
          <a:ext cx="3734732" cy="2371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100" b="1" kern="1200" dirty="0">
              <a:solidFill>
                <a:srgbClr val="00B050"/>
              </a:solidFill>
            </a:rPr>
            <a:t>Introvert</a:t>
          </a:r>
          <a:r>
            <a:rPr lang="nl-NL" sz="5100" kern="1200" dirty="0"/>
            <a:t> </a:t>
          </a:r>
          <a:endParaRPr lang="en-US" sz="5100" kern="1200" dirty="0"/>
        </a:p>
      </dsp:txBody>
      <dsp:txXfrm>
        <a:off x="5050167" y="696407"/>
        <a:ext cx="3595812" cy="2232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CAB92-5E9F-4794-A5EC-733BAD576A81}">
      <dsp:nvSpPr>
        <dsp:cNvPr id="0" name=""/>
        <dsp:cNvSpPr/>
      </dsp:nvSpPr>
      <dsp:spPr>
        <a:xfrm>
          <a:off x="0" y="0"/>
          <a:ext cx="6240668" cy="15656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10C7A-198F-414C-89FB-4DBAAA0A23F3}">
      <dsp:nvSpPr>
        <dsp:cNvPr id="0" name=""/>
        <dsp:cNvSpPr/>
      </dsp:nvSpPr>
      <dsp:spPr>
        <a:xfrm>
          <a:off x="473602" y="355614"/>
          <a:ext cx="861096" cy="8610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D0F73-4719-4781-B23A-C662E5E5705E}">
      <dsp:nvSpPr>
        <dsp:cNvPr id="0" name=""/>
        <dsp:cNvSpPr/>
      </dsp:nvSpPr>
      <dsp:spPr>
        <a:xfrm>
          <a:off x="1808302" y="3347"/>
          <a:ext cx="2808301" cy="1565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696" tIns="165696" rIns="165696" bIns="16569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Voorzitter</a:t>
          </a:r>
          <a:endParaRPr lang="en-US" sz="2500" kern="1200" dirty="0"/>
        </a:p>
      </dsp:txBody>
      <dsp:txXfrm>
        <a:off x="1808302" y="3347"/>
        <a:ext cx="2808301" cy="1565629"/>
      </dsp:txXfrm>
    </dsp:sp>
    <dsp:sp modelId="{D6C575CA-E098-4E8B-8A66-2219B624A33D}">
      <dsp:nvSpPr>
        <dsp:cNvPr id="0" name=""/>
        <dsp:cNvSpPr/>
      </dsp:nvSpPr>
      <dsp:spPr>
        <a:xfrm>
          <a:off x="4616603" y="3347"/>
          <a:ext cx="1622297" cy="1565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696" tIns="165696" rIns="165696" bIns="16569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Iemand die de vergadering leidt</a:t>
          </a:r>
          <a:endParaRPr lang="en-US" sz="1800" kern="1200" dirty="0"/>
        </a:p>
      </dsp:txBody>
      <dsp:txXfrm>
        <a:off x="4616603" y="3347"/>
        <a:ext cx="1622297" cy="1565629"/>
      </dsp:txXfrm>
    </dsp:sp>
    <dsp:sp modelId="{D71079C9-3208-4C0A-AE52-FC6CA78A766E}">
      <dsp:nvSpPr>
        <dsp:cNvPr id="0" name=""/>
        <dsp:cNvSpPr/>
      </dsp:nvSpPr>
      <dsp:spPr>
        <a:xfrm>
          <a:off x="0" y="1960385"/>
          <a:ext cx="6240668" cy="15656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27A0F-A4D9-4326-B8C6-E130D333928B}">
      <dsp:nvSpPr>
        <dsp:cNvPr id="0" name=""/>
        <dsp:cNvSpPr/>
      </dsp:nvSpPr>
      <dsp:spPr>
        <a:xfrm>
          <a:off x="473602" y="2312651"/>
          <a:ext cx="861096" cy="8610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CECBA-DA5A-42A1-9DE2-6EBC486E2864}">
      <dsp:nvSpPr>
        <dsp:cNvPr id="0" name=""/>
        <dsp:cNvSpPr/>
      </dsp:nvSpPr>
      <dsp:spPr>
        <a:xfrm>
          <a:off x="1808302" y="1960385"/>
          <a:ext cx="2808301" cy="1565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696" tIns="165696" rIns="165696" bIns="16569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Notulist</a:t>
          </a:r>
          <a:endParaRPr lang="en-US" sz="2500" kern="1200"/>
        </a:p>
      </dsp:txBody>
      <dsp:txXfrm>
        <a:off x="1808302" y="1960385"/>
        <a:ext cx="2808301" cy="1565629"/>
      </dsp:txXfrm>
    </dsp:sp>
    <dsp:sp modelId="{544E87D1-6B3C-43E5-950D-6242427CB290}">
      <dsp:nvSpPr>
        <dsp:cNvPr id="0" name=""/>
        <dsp:cNvSpPr/>
      </dsp:nvSpPr>
      <dsp:spPr>
        <a:xfrm>
          <a:off x="4616603" y="1960385"/>
          <a:ext cx="1622297" cy="1565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696" tIns="165696" rIns="165696" bIns="16569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Iemand die de vergadering/opdracht/planning zo secuur mogelijk vast kan leggen</a:t>
          </a:r>
          <a:endParaRPr lang="en-US" sz="1200" kern="1200" dirty="0"/>
        </a:p>
      </dsp:txBody>
      <dsp:txXfrm>
        <a:off x="4616603" y="1960385"/>
        <a:ext cx="1622297" cy="1565629"/>
      </dsp:txXfrm>
    </dsp:sp>
    <dsp:sp modelId="{83123185-A5B8-44D3-98CC-4C376597805F}">
      <dsp:nvSpPr>
        <dsp:cNvPr id="0" name=""/>
        <dsp:cNvSpPr/>
      </dsp:nvSpPr>
      <dsp:spPr>
        <a:xfrm>
          <a:off x="0" y="3917422"/>
          <a:ext cx="6240668" cy="15656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94EA7-CDC0-4115-AAD6-B5444825BEDF}">
      <dsp:nvSpPr>
        <dsp:cNvPr id="0" name=""/>
        <dsp:cNvSpPr/>
      </dsp:nvSpPr>
      <dsp:spPr>
        <a:xfrm>
          <a:off x="473602" y="4269688"/>
          <a:ext cx="861096" cy="8610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FF44D-8414-4A45-A014-0F9D99EBB082}">
      <dsp:nvSpPr>
        <dsp:cNvPr id="0" name=""/>
        <dsp:cNvSpPr/>
      </dsp:nvSpPr>
      <dsp:spPr>
        <a:xfrm>
          <a:off x="1808302" y="3917422"/>
          <a:ext cx="2808301" cy="1565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696" tIns="165696" rIns="165696" bIns="16569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Deelnemers/ controlepost</a:t>
          </a:r>
          <a:endParaRPr lang="en-US" sz="2500" kern="1200"/>
        </a:p>
      </dsp:txBody>
      <dsp:txXfrm>
        <a:off x="1808302" y="3917422"/>
        <a:ext cx="2808301" cy="1565629"/>
      </dsp:txXfrm>
    </dsp:sp>
    <dsp:sp modelId="{D10F771E-9ED5-4FD2-BEA4-E1475DF094E7}">
      <dsp:nvSpPr>
        <dsp:cNvPr id="0" name=""/>
        <dsp:cNvSpPr/>
      </dsp:nvSpPr>
      <dsp:spPr>
        <a:xfrm>
          <a:off x="4616603" y="3917422"/>
          <a:ext cx="1622297" cy="1565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696" tIns="165696" rIns="165696" bIns="16569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Diegene die actief luisterend zijn, en controleren wat er gebeurd</a:t>
          </a:r>
          <a:endParaRPr lang="en-US" sz="1600" kern="1200" dirty="0"/>
        </a:p>
      </dsp:txBody>
      <dsp:txXfrm>
        <a:off x="4616603" y="3917422"/>
        <a:ext cx="1622297" cy="15656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2245A-1D5B-48D5-AAE1-3D2471964522}">
      <dsp:nvSpPr>
        <dsp:cNvPr id="0" name=""/>
        <dsp:cNvSpPr/>
      </dsp:nvSpPr>
      <dsp:spPr>
        <a:xfrm>
          <a:off x="1305511" y="205580"/>
          <a:ext cx="1401257" cy="14012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B3ADF-9948-432F-97CE-AA3264F190B1}">
      <dsp:nvSpPr>
        <dsp:cNvPr id="0" name=""/>
        <dsp:cNvSpPr/>
      </dsp:nvSpPr>
      <dsp:spPr>
        <a:xfrm>
          <a:off x="4343" y="1728101"/>
          <a:ext cx="4003593" cy="60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2800" kern="1200"/>
            <a:t>Iedereen planning af?</a:t>
          </a:r>
          <a:endParaRPr lang="en-US" sz="2800" kern="1200"/>
        </a:p>
      </dsp:txBody>
      <dsp:txXfrm>
        <a:off x="4343" y="1728101"/>
        <a:ext cx="4003593" cy="600539"/>
      </dsp:txXfrm>
    </dsp:sp>
    <dsp:sp modelId="{7B17B551-ADF4-4012-987E-443C84C6B062}">
      <dsp:nvSpPr>
        <dsp:cNvPr id="0" name=""/>
        <dsp:cNvSpPr/>
      </dsp:nvSpPr>
      <dsp:spPr>
        <a:xfrm>
          <a:off x="4343" y="2385041"/>
          <a:ext cx="4003593" cy="64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9387B-146D-43D8-AB80-14550DC496F7}">
      <dsp:nvSpPr>
        <dsp:cNvPr id="0" name=""/>
        <dsp:cNvSpPr/>
      </dsp:nvSpPr>
      <dsp:spPr>
        <a:xfrm>
          <a:off x="6009734" y="205580"/>
          <a:ext cx="1401257" cy="14012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4E2A8-118E-43FC-819C-D3C09D6EB423}">
      <dsp:nvSpPr>
        <dsp:cNvPr id="0" name=""/>
        <dsp:cNvSpPr/>
      </dsp:nvSpPr>
      <dsp:spPr>
        <a:xfrm>
          <a:off x="4708566" y="1728101"/>
          <a:ext cx="4003593" cy="60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2800" kern="1200"/>
            <a:t>Wat heb je geleerd?</a:t>
          </a:r>
          <a:endParaRPr lang="en-US" sz="2800" kern="1200"/>
        </a:p>
      </dsp:txBody>
      <dsp:txXfrm>
        <a:off x="4708566" y="1728101"/>
        <a:ext cx="4003593" cy="600539"/>
      </dsp:txXfrm>
    </dsp:sp>
    <dsp:sp modelId="{4A3E7557-FA0A-405A-BB76-F308DCE35AD6}">
      <dsp:nvSpPr>
        <dsp:cNvPr id="0" name=""/>
        <dsp:cNvSpPr/>
      </dsp:nvSpPr>
      <dsp:spPr>
        <a:xfrm>
          <a:off x="4708566" y="2385041"/>
          <a:ext cx="4003593" cy="64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A.D.V samenvattende zin</a:t>
          </a:r>
          <a:endParaRPr lang="en-US" sz="2100" kern="1200"/>
        </a:p>
      </dsp:txBody>
      <dsp:txXfrm>
        <a:off x="4708566" y="2385041"/>
        <a:ext cx="4003593" cy="640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Wednesday, November 9,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4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Wednesday, November 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4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Wednesday, November 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Wednesday, November 9,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6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Wednesday, November 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5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Wednesday, November 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8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Wednesday, November 9,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1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Wednesday, November 9,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1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Wednesday, November 9,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2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Wednesday, November 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7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Wednesday, November 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2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Wednesday, November 9,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6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enti.com/al7gn8o6r5s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B3B2C43-5E36-4768-8319-6752D24B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44326E-7BB3-4929-BE33-05CA64DBB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1CF4E0-AA2D-43CA-A528-C52FB158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C5F9A3-BE43-C415-FA35-8897D89FB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9319" y="576263"/>
            <a:ext cx="5054196" cy="2967606"/>
          </a:xfrm>
        </p:spPr>
        <p:txBody>
          <a:bodyPr anchor="b">
            <a:normAutofit/>
          </a:bodyPr>
          <a:lstStyle/>
          <a:p>
            <a:pPr algn="l"/>
            <a:r>
              <a:rPr lang="nl-NL" sz="4800"/>
              <a:t>Integrale opdracht CE Hond/Kat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09CA627-A7C7-75DC-D814-B27648278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9319" y="3764975"/>
            <a:ext cx="5054196" cy="2192683"/>
          </a:xfrm>
        </p:spPr>
        <p:txBody>
          <a:bodyPr>
            <a:normAutofit/>
          </a:bodyPr>
          <a:lstStyle/>
          <a:p>
            <a:pPr algn="l"/>
            <a:r>
              <a:rPr lang="nl-NL" sz="2200" dirty="0"/>
              <a:t>Niveau 4 blok 8 les 2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DDB12A4-F2D9-1082-525C-D7223113F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77" r="12623"/>
          <a:stretch/>
        </p:blipFill>
        <p:spPr>
          <a:xfrm>
            <a:off x="-6472" y="10"/>
            <a:ext cx="5486394" cy="685798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B083774-A903-4B1B-BC6A-94C1F048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79921" y="0"/>
            <a:ext cx="287517" cy="6857992"/>
          </a:xfrm>
          <a:prstGeom prst="rect">
            <a:avLst/>
          </a:prstGeom>
          <a:solidFill>
            <a:srgbClr val="EDB470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5FB189-1F48-4A47-B036-6AF7E11A8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504676" y="-14198"/>
            <a:ext cx="0" cy="6858000"/>
          </a:xfrm>
          <a:prstGeom prst="line">
            <a:avLst/>
          </a:prstGeom>
          <a:ln w="9525" cap="rnd">
            <a:solidFill>
              <a:srgbClr val="EDB47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B335DD-3163-4EC5-8B6B-2AB53E64D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EDB47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895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82F11BC-0096-4F9C-BAA6-E7D36C1E5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FA1E615-6866-4975-BEB0-8A6DCCEFB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F49980E-1F13-46BA-BFC3-59DA3D861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EFEE29-5A53-4349-AEAE-ED0E34D6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7" y="-653255"/>
            <a:ext cx="5228393" cy="2697190"/>
          </a:xfrm>
        </p:spPr>
        <p:txBody>
          <a:bodyPr anchor="b">
            <a:normAutofit/>
          </a:bodyPr>
          <a:lstStyle/>
          <a:p>
            <a:r>
              <a:rPr lang="nl-NL" sz="4800" dirty="0"/>
              <a:t>Plannen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5A48F5-1B6A-98CF-79BB-BFAFDA7B4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74" y="2460668"/>
            <a:ext cx="5228392" cy="343212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000" dirty="0"/>
              <a:t>Een goede planning maken is niet altijd even makkelijk</a:t>
            </a:r>
          </a:p>
          <a:p>
            <a:pPr>
              <a:lnSpc>
                <a:spcPct val="90000"/>
              </a:lnSpc>
            </a:pPr>
            <a:endParaRPr lang="nl-NL" sz="2000" dirty="0"/>
          </a:p>
          <a:p>
            <a:pPr>
              <a:lnSpc>
                <a:spcPct val="90000"/>
              </a:lnSpc>
            </a:pPr>
            <a:r>
              <a:rPr lang="nl-NL" sz="2000" dirty="0"/>
              <a:t>Met een strakke planning creëer je overzicht en rust voor jezelf</a:t>
            </a:r>
          </a:p>
          <a:p>
            <a:pPr>
              <a:lnSpc>
                <a:spcPct val="90000"/>
              </a:lnSpc>
            </a:pPr>
            <a:endParaRPr lang="nl-NL" sz="2000" dirty="0"/>
          </a:p>
          <a:p>
            <a:pPr>
              <a:lnSpc>
                <a:spcPct val="90000"/>
              </a:lnSpc>
            </a:pPr>
            <a:r>
              <a:rPr lang="nl-NL" sz="2000" b="1" dirty="0"/>
              <a:t>Het beste is om zo vroeg mogelijk te beginnen met het maken van een planning</a:t>
            </a:r>
          </a:p>
          <a:p>
            <a:pPr>
              <a:lnSpc>
                <a:spcPct val="90000"/>
              </a:lnSpc>
            </a:pPr>
            <a:endParaRPr lang="nl-NL" sz="17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E2E7D1F-2146-4351-B555-F7AD66F91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95999" y="695340"/>
            <a:ext cx="5391683" cy="5476855"/>
          </a:xfrm>
          <a:prstGeom prst="rect">
            <a:avLst/>
          </a:prstGeom>
          <a:solidFill>
            <a:srgbClr val="C58318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72D94F2-0FFB-9C8F-690B-306B27893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49" r="12951"/>
          <a:stretch/>
        </p:blipFill>
        <p:spPr>
          <a:xfrm>
            <a:off x="6620386" y="1246946"/>
            <a:ext cx="4364109" cy="4364109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D8C7CAC-1828-45F3-9C70-DE1294FA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C5831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52D459-9D8C-45C6-9998-FE9189062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C5831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351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9D947B-1B59-4322-8CF2-73E813419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ckground Gray Rectangle">
            <a:extLst>
              <a:ext uri="{FF2B5EF4-FFF2-40B4-BE49-F238E27FC236}">
                <a16:creationId xmlns:a16="http://schemas.microsoft.com/office/drawing/2014/main" id="{D803427E-36C0-4811-BE64-ACF653F6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White Rectangle">
            <a:extLst>
              <a:ext uri="{FF2B5EF4-FFF2-40B4-BE49-F238E27FC236}">
                <a16:creationId xmlns:a16="http://schemas.microsoft.com/office/drawing/2014/main" id="{D9231370-89C4-4981-8C91-A3F3D1146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7056EB-8490-E9C4-A7A1-23073842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5" y="940910"/>
            <a:ext cx="4471588" cy="4976179"/>
          </a:xfrm>
        </p:spPr>
        <p:txBody>
          <a:bodyPr>
            <a:normAutofit/>
          </a:bodyPr>
          <a:lstStyle/>
          <a:p>
            <a:r>
              <a:rPr lang="nl-NL" dirty="0"/>
              <a:t>Plannen </a:t>
            </a:r>
          </a:p>
        </p:txBody>
      </p:sp>
      <p:cxnSp>
        <p:nvCxnSpPr>
          <p:cNvPr id="15" name="Vertical Connector">
            <a:extLst>
              <a:ext uri="{FF2B5EF4-FFF2-40B4-BE49-F238E27FC236}">
                <a16:creationId xmlns:a16="http://schemas.microsoft.com/office/drawing/2014/main" id="{474D4826-9FF4-4E17-AB42-146B76BD3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Horizontal Connector 2">
            <a:extLst>
              <a:ext uri="{FF2B5EF4-FFF2-40B4-BE49-F238E27FC236}">
                <a16:creationId xmlns:a16="http://schemas.microsoft.com/office/drawing/2014/main" id="{C5873965-CEB2-46E1-951E-037689B07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3FBBCC5-ACDF-59E6-4ACD-61066E960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117958"/>
              </p:ext>
            </p:extLst>
          </p:nvPr>
        </p:nvGraphicFramePr>
        <p:xfrm>
          <a:off x="5253991" y="430689"/>
          <a:ext cx="624066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1065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5DE11-5EC5-5837-783A-9943126E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Plannen – opdracht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7F3EF3-014E-F76C-B26C-0E35E61B2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De komende 5 weken gaan jullie aan de slag met de IO in groepjes</a:t>
            </a:r>
          </a:p>
          <a:p>
            <a:endParaRPr lang="nl-NL" dirty="0"/>
          </a:p>
          <a:p>
            <a:r>
              <a:rPr lang="nl-NL" dirty="0"/>
              <a:t>Maak met je groepje een planning voor de IO</a:t>
            </a:r>
          </a:p>
          <a:p>
            <a:r>
              <a:rPr lang="nl-NL" dirty="0"/>
              <a:t>Geef elkaar in het groepje duidelijke taken</a:t>
            </a:r>
          </a:p>
          <a:p>
            <a:pPr lvl="1"/>
            <a:r>
              <a:rPr lang="nl-NL" dirty="0"/>
              <a:t>Wie neemt het voortouw ( voorzitter )</a:t>
            </a:r>
          </a:p>
          <a:p>
            <a:pPr lvl="1"/>
            <a:r>
              <a:rPr lang="nl-NL" dirty="0"/>
              <a:t>Wie schrijft ( notulist )</a:t>
            </a:r>
          </a:p>
          <a:p>
            <a:pPr lvl="1"/>
            <a:r>
              <a:rPr lang="nl-NL" dirty="0"/>
              <a:t>Wie controleert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b="1" dirty="0"/>
              <a:t>Ik loop rond om te begeleiden en om de planning goed te keuren!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7527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FFC96E-A831-2D78-37A6-462BF037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Lesdoelen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4FEE6A-4A35-CF65-38B0-7718702CF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student kan 2 persoonlijkheden van zichzelf benoemen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student kan een planning voor de komende 6 weken maken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De student kan benoemen wat er de komende 6 weken wat hij/zij verwacht wordt.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student neemt een proactieve houding aan en gaat samen met haar groepsgenoten aan de slag na de korte uitleg.</a:t>
            </a:r>
          </a:p>
        </p:txBody>
      </p:sp>
    </p:spTree>
    <p:extLst>
      <p:ext uri="{BB962C8B-B14F-4D97-AF65-F5344CB8AC3E}">
        <p14:creationId xmlns:p14="http://schemas.microsoft.com/office/powerpoint/2010/main" val="2508564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1CE68C35-0307-4DBB-9BB2-51A0BC80F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ackground Gray Rectangle">
            <a:extLst>
              <a:ext uri="{FF2B5EF4-FFF2-40B4-BE49-F238E27FC236}">
                <a16:creationId xmlns:a16="http://schemas.microsoft.com/office/drawing/2014/main" id="{B4461734-7A1F-4C43-9DD1-82961A9BC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White Rectangle">
            <a:extLst>
              <a:ext uri="{FF2B5EF4-FFF2-40B4-BE49-F238E27FC236}">
                <a16:creationId xmlns:a16="http://schemas.microsoft.com/office/drawing/2014/main" id="{F76B182E-353C-4F09-98E3-D0D9D094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B660C0-1CE1-DC7F-29DB-C3358908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01" y="603503"/>
            <a:ext cx="10851735" cy="1739267"/>
          </a:xfrm>
        </p:spPr>
        <p:txBody>
          <a:bodyPr anchor="t">
            <a:normAutofit/>
          </a:bodyPr>
          <a:lstStyle/>
          <a:p>
            <a:r>
              <a:rPr lang="nl-NL" dirty="0"/>
              <a:t>Afsluitende werkvorm</a:t>
            </a:r>
          </a:p>
        </p:txBody>
      </p:sp>
      <p:cxnSp>
        <p:nvCxnSpPr>
          <p:cNvPr id="22" name="Vertical Connector">
            <a:extLst>
              <a:ext uri="{FF2B5EF4-FFF2-40B4-BE49-F238E27FC236}">
                <a16:creationId xmlns:a16="http://schemas.microsoft.com/office/drawing/2014/main" id="{A32DD4E3-F3A5-479E-9FC8-93181F7AB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Horizontal Connector 2">
            <a:extLst>
              <a:ext uri="{FF2B5EF4-FFF2-40B4-BE49-F238E27FC236}">
                <a16:creationId xmlns:a16="http://schemas.microsoft.com/office/drawing/2014/main" id="{A5C97BEA-9A67-4872-9526-42EECD54C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ijdelijke aanduiding voor inhoud 2">
            <a:extLst>
              <a:ext uri="{FF2B5EF4-FFF2-40B4-BE49-F238E27FC236}">
                <a16:creationId xmlns:a16="http://schemas.microsoft.com/office/drawing/2014/main" id="{F1633238-8764-81FA-883C-82B73A2EBD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775604"/>
              </p:ext>
            </p:extLst>
          </p:nvPr>
        </p:nvGraphicFramePr>
        <p:xfrm>
          <a:off x="1948329" y="2515751"/>
          <a:ext cx="8716504" cy="323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9133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AC8F1A21-44E7-3880-BA0C-A4C9340487FB}"/>
              </a:ext>
            </a:extLst>
          </p:cNvPr>
          <p:cNvSpPr/>
          <p:nvPr/>
        </p:nvSpPr>
        <p:spPr>
          <a:xfrm>
            <a:off x="4248150" y="1514475"/>
            <a:ext cx="8572500" cy="5505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71AEF1-9507-CC7C-1EFC-AEFC3775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Tot volgende week</a:t>
            </a:r>
          </a:p>
        </p:txBody>
      </p:sp>
      <p:pic>
        <p:nvPicPr>
          <p:cNvPr id="5" name="Tijdelijke aanduiding voor inhoud 4" descr="Een kat en een golden retriever die neerliggen">
            <a:extLst>
              <a:ext uri="{FF2B5EF4-FFF2-40B4-BE49-F238E27FC236}">
                <a16:creationId xmlns:a16="http://schemas.microsoft.com/office/drawing/2014/main" id="{13F1196F-381B-613E-69D6-E64E075FA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1713441"/>
            <a:ext cx="7169150" cy="4779434"/>
          </a:xfr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343A51AD-6436-9362-0646-8A7ED6A7126C}"/>
              </a:ext>
            </a:extLst>
          </p:cNvPr>
          <p:cNvCxnSpPr/>
          <p:nvPr/>
        </p:nvCxnSpPr>
        <p:spPr>
          <a:xfrm>
            <a:off x="-285750" y="6615641"/>
            <a:ext cx="13296900" cy="7620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633E5D74-DB5B-8C10-D9E7-05219ADDF4BE}"/>
              </a:ext>
            </a:extLst>
          </p:cNvPr>
          <p:cNvCxnSpPr>
            <a:cxnSpLocks/>
          </p:cNvCxnSpPr>
          <p:nvPr/>
        </p:nvCxnSpPr>
        <p:spPr>
          <a:xfrm flipV="1">
            <a:off x="11763375" y="-76200"/>
            <a:ext cx="0" cy="709612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353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6F769E14-42A1-4194-9915-A3C3F12B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ackground Gray Rectangle">
            <a:extLst>
              <a:ext uri="{FF2B5EF4-FFF2-40B4-BE49-F238E27FC236}">
                <a16:creationId xmlns:a16="http://schemas.microsoft.com/office/drawing/2014/main" id="{54B4AC2F-67D3-4029-9050-8F70D701E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White Rectangle">
            <a:extLst>
              <a:ext uri="{FF2B5EF4-FFF2-40B4-BE49-F238E27FC236}">
                <a16:creationId xmlns:a16="http://schemas.microsoft.com/office/drawing/2014/main" id="{1E43F547-8690-4CB0-A621-415F429D5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79F8C2-DE6B-76F4-0CFD-AC908370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12004"/>
            <a:ext cx="4862576" cy="4795408"/>
          </a:xfrm>
        </p:spPr>
        <p:txBody>
          <a:bodyPr>
            <a:normAutofit/>
          </a:bodyPr>
          <a:lstStyle/>
          <a:p>
            <a:r>
              <a:rPr lang="nl-NL" dirty="0"/>
              <a:t>Lesinhoud	</a:t>
            </a:r>
          </a:p>
        </p:txBody>
      </p:sp>
      <p:cxnSp>
        <p:nvCxnSpPr>
          <p:cNvPr id="22" name="Vertical Connector">
            <a:extLst>
              <a:ext uri="{FF2B5EF4-FFF2-40B4-BE49-F238E27FC236}">
                <a16:creationId xmlns:a16="http://schemas.microsoft.com/office/drawing/2014/main" id="{C43453A4-E672-4E99-828D-61F490D03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Horizontal Connector 2">
            <a:extLst>
              <a:ext uri="{FF2B5EF4-FFF2-40B4-BE49-F238E27FC236}">
                <a16:creationId xmlns:a16="http://schemas.microsoft.com/office/drawing/2014/main" id="{42B3D3AB-0475-4349-9B16-455F1E315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ijdelijke aanduiding voor inhoud 2">
            <a:extLst>
              <a:ext uri="{FF2B5EF4-FFF2-40B4-BE49-F238E27FC236}">
                <a16:creationId xmlns:a16="http://schemas.microsoft.com/office/drawing/2014/main" id="{54C94DED-3F23-F3C1-7F16-A7EE01A21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882982"/>
              </p:ext>
            </p:extLst>
          </p:nvPr>
        </p:nvGraphicFramePr>
        <p:xfrm>
          <a:off x="5561161" y="992387"/>
          <a:ext cx="5393367" cy="48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7671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35D9B3-B2C5-40E1-BFF9-E01D0DB42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2219F4-C1C5-6B62-EEF3-C8C65CBE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0" y="292517"/>
            <a:ext cx="4028783" cy="2135867"/>
          </a:xfrm>
        </p:spPr>
        <p:txBody>
          <a:bodyPr anchor="b">
            <a:normAutofit/>
          </a:bodyPr>
          <a:lstStyle/>
          <a:p>
            <a:r>
              <a:rPr lang="nl-NL" sz="4800" dirty="0">
                <a:solidFill>
                  <a:schemeClr val="tx1"/>
                </a:solidFill>
              </a:rPr>
              <a:t>Terugblik vorige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F9B9E1-D61F-D2BF-EFEC-5B13DB79F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00" y="2880452"/>
            <a:ext cx="4619623" cy="3095445"/>
          </a:xfrm>
        </p:spPr>
        <p:txBody>
          <a:bodyPr anchor="t">
            <a:normAutofit/>
          </a:bodyPr>
          <a:lstStyle/>
          <a:p>
            <a:r>
              <a:rPr lang="nl-NL" sz="1800" dirty="0" err="1">
                <a:solidFill>
                  <a:schemeClr val="tx1"/>
                </a:solidFill>
              </a:rPr>
              <a:t>Mentimeter</a:t>
            </a:r>
            <a:endParaRPr lang="nl-NL" sz="1800" dirty="0">
              <a:solidFill>
                <a:schemeClr val="tx1"/>
              </a:solidFill>
            </a:endParaRPr>
          </a:p>
          <a:p>
            <a:endParaRPr lang="nl-NL" sz="1800" dirty="0">
              <a:solidFill>
                <a:schemeClr val="tx1"/>
              </a:solidFill>
            </a:endParaRPr>
          </a:p>
          <a:p>
            <a:r>
              <a:rPr lang="nl-NL" sz="1800" dirty="0">
                <a:solidFill>
                  <a:schemeClr val="tx1"/>
                </a:solidFill>
              </a:rPr>
              <a:t>Waar gaat de IO ook alweer over?</a:t>
            </a:r>
          </a:p>
          <a:p>
            <a:endParaRPr lang="nl-NL" sz="1800" dirty="0">
              <a:solidFill>
                <a:schemeClr val="tx1"/>
              </a:solidFill>
            </a:endParaRPr>
          </a:p>
          <a:p>
            <a:endParaRPr lang="nl-NL" sz="1800" dirty="0">
              <a:solidFill>
                <a:schemeClr val="tx1"/>
              </a:solidFill>
            </a:endParaRPr>
          </a:p>
          <a:p>
            <a:r>
              <a:rPr lang="nl-NL" sz="1800" dirty="0">
                <a:solidFill>
                  <a:schemeClr val="tx1"/>
                </a:solidFill>
                <a:hlinkClick r:id="rId2"/>
              </a:rPr>
              <a:t>https://www.menti.com/al7gn8o6r5s8</a:t>
            </a:r>
            <a:endParaRPr lang="nl-NL" sz="1800" dirty="0">
              <a:solidFill>
                <a:schemeClr val="tx1"/>
              </a:solidFill>
            </a:endParaRPr>
          </a:p>
          <a:p>
            <a:endParaRPr lang="nl-NL" sz="1800" dirty="0">
              <a:solidFill>
                <a:schemeClr val="tx1"/>
              </a:solidFill>
            </a:endParaRPr>
          </a:p>
          <a:p>
            <a:endParaRPr lang="nl-NL" sz="1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95061B-ADFC-4592-8BB1-0D542F6F6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042523" y="6081915"/>
            <a:ext cx="6460098" cy="781696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657D70C-8695-45EE-BB27-045F2B471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859" y="710848"/>
            <a:ext cx="5452031" cy="545203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67C3E3-D148-40AD-9F4C-431AA28A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0DD030-ACB5-4C2C-AD03-51D52E277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98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FFC96E-A831-2D78-37A6-462BF037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Lesdoelen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4FEE6A-4A35-CF65-38B0-7718702CF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student kan 2 persoonlijkheden van zichzelf benoemen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student kan een planning voor de komende 6 weken maken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De student kan benoemen wat er de komende 6 weken wat hij/zij verwacht wordt.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student neemt een proactieve houding aan en gaat samen met haar groepsgenoten aan de slag na de korte uitleg.</a:t>
            </a:r>
          </a:p>
        </p:txBody>
      </p:sp>
    </p:spTree>
    <p:extLst>
      <p:ext uri="{BB962C8B-B14F-4D97-AF65-F5344CB8AC3E}">
        <p14:creationId xmlns:p14="http://schemas.microsoft.com/office/powerpoint/2010/main" val="2570790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35D9B3-B2C5-40E1-BFF9-E01D0DB42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29B505-3BB8-0FC5-BB8D-FDB572B6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0" y="-673298"/>
            <a:ext cx="4028783" cy="2135867"/>
          </a:xfrm>
        </p:spPr>
        <p:txBody>
          <a:bodyPr anchor="b">
            <a:normAutofit/>
          </a:bodyPr>
          <a:lstStyle/>
          <a:p>
            <a:r>
              <a:rPr lang="nl-NL" sz="4800" dirty="0">
                <a:solidFill>
                  <a:schemeClr val="tx1"/>
                </a:solidFill>
              </a:rPr>
              <a:t>Samenwerken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FD4DCA-7A2F-8A71-48C8-DDBB37438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9" y="1868835"/>
            <a:ext cx="5144781" cy="412556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000" dirty="0">
                <a:solidFill>
                  <a:schemeClr val="tx1"/>
                </a:solidFill>
              </a:rPr>
              <a:t>Wanneer mensen samenwerken, werken ze meestal aan een gezamenlijk ‘’doel’’.</a:t>
            </a:r>
          </a:p>
          <a:p>
            <a:pPr>
              <a:lnSpc>
                <a:spcPct val="90000"/>
              </a:lnSpc>
            </a:pPr>
            <a:endParaRPr lang="nl-NL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nl-NL" sz="2000" dirty="0">
                <a:solidFill>
                  <a:schemeClr val="tx1"/>
                </a:solidFill>
              </a:rPr>
              <a:t>Iedereen heeft een bepaalde voorkeurshouding in een team</a:t>
            </a:r>
          </a:p>
          <a:p>
            <a:pPr lvl="1">
              <a:lnSpc>
                <a:spcPct val="90000"/>
              </a:lnSpc>
            </a:pPr>
            <a:r>
              <a:rPr lang="nl-NL" sz="2000" dirty="0">
                <a:solidFill>
                  <a:schemeClr val="tx1"/>
                </a:solidFill>
                <a:sym typeface="Wingdings" panose="05000000000000000000" pitchFamily="2" charset="2"/>
              </a:rPr>
              <a:t> Ligt aan je persoonlijkheid: De een is meer aanwezig, de ander meer terughoudend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nl-NL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nl-NL" sz="2000" dirty="0">
                <a:solidFill>
                  <a:schemeClr val="tx1"/>
                </a:solidFill>
              </a:rPr>
              <a:t> Het is handig om in de samenwerking en communicatie rekening te houden met het gedrag van anderen.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95061B-ADFC-4592-8BB1-0D542F6F6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042523" y="6081915"/>
            <a:ext cx="6460098" cy="781696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Graphic 6" descr="Gebruikers">
            <a:extLst>
              <a:ext uri="{FF2B5EF4-FFF2-40B4-BE49-F238E27FC236}">
                <a16:creationId xmlns:a16="http://schemas.microsoft.com/office/drawing/2014/main" id="{D50B57EF-9E46-931D-9FF8-6C6BD097D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44859" y="710848"/>
            <a:ext cx="5452031" cy="545203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67C3E3-D148-40AD-9F4C-431AA28A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0DD030-ACB5-4C2C-AD03-51D52E277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158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CEA69-0F7B-6DA2-0CBD-1EE81C9A1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Samenwerken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FD31B3-FD90-AE05-7725-EF8C1F88C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Stijlen van samenwerken. De stijl van samenwerken heeft te maken met de mate waarin je dominant, volgend, extravert en introvert bent</a:t>
            </a:r>
          </a:p>
          <a:p>
            <a:endParaRPr lang="nl-NL" dirty="0"/>
          </a:p>
          <a:p>
            <a:r>
              <a:rPr lang="nl-NL" b="1" dirty="0"/>
              <a:t>Dominant gedrag en volgend gedrag:</a:t>
            </a:r>
          </a:p>
          <a:p>
            <a:pPr lvl="1"/>
            <a:r>
              <a:rPr lang="nl-NL" dirty="0"/>
              <a:t>Dominant: de leiding nemen en sturend optreden.</a:t>
            </a:r>
          </a:p>
          <a:p>
            <a:pPr lvl="1"/>
            <a:r>
              <a:rPr lang="nl-NL" dirty="0"/>
              <a:t>Volgend: meegaan met wat anderen voorstellen, ondersteunende opstelling.</a:t>
            </a:r>
          </a:p>
          <a:p>
            <a:endParaRPr lang="nl-NL" dirty="0"/>
          </a:p>
          <a:p>
            <a:r>
              <a:rPr lang="nl-NL" b="1" dirty="0"/>
              <a:t>Extravert gedrag en introvert gedrag:</a:t>
            </a:r>
          </a:p>
          <a:p>
            <a:pPr lvl="1"/>
            <a:r>
              <a:rPr lang="nl-NL" dirty="0"/>
              <a:t>Extravert: zich laten zien en zich uiten in een groep.</a:t>
            </a:r>
          </a:p>
          <a:p>
            <a:pPr lvl="1"/>
            <a:r>
              <a:rPr lang="nl-NL" dirty="0"/>
              <a:t>Introvert: zich terughoudend opstellen en vooral luisteren en observeren.</a:t>
            </a:r>
          </a:p>
        </p:txBody>
      </p:sp>
    </p:spTree>
    <p:extLst>
      <p:ext uri="{BB962C8B-B14F-4D97-AF65-F5344CB8AC3E}">
        <p14:creationId xmlns:p14="http://schemas.microsoft.com/office/powerpoint/2010/main" val="2903516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E68C35-0307-4DBB-9BB2-51A0BC80F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ckground Gray Rectangle">
            <a:extLst>
              <a:ext uri="{FF2B5EF4-FFF2-40B4-BE49-F238E27FC236}">
                <a16:creationId xmlns:a16="http://schemas.microsoft.com/office/drawing/2014/main" id="{B4461734-7A1F-4C43-9DD1-82961A9BC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White Rectangle">
            <a:extLst>
              <a:ext uri="{FF2B5EF4-FFF2-40B4-BE49-F238E27FC236}">
                <a16:creationId xmlns:a16="http://schemas.microsoft.com/office/drawing/2014/main" id="{F76B182E-353C-4F09-98E3-D0D9D094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0E2994-8512-91C2-83E6-F3DC0C3C4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01" y="603503"/>
            <a:ext cx="10851735" cy="1739267"/>
          </a:xfrm>
        </p:spPr>
        <p:txBody>
          <a:bodyPr anchor="t">
            <a:normAutofit/>
          </a:bodyPr>
          <a:lstStyle/>
          <a:p>
            <a:r>
              <a:rPr lang="nl-NL" dirty="0"/>
              <a:t>Wat ben/heb jij?</a:t>
            </a:r>
          </a:p>
        </p:txBody>
      </p:sp>
      <p:cxnSp>
        <p:nvCxnSpPr>
          <p:cNvPr id="15" name="Vertical Connector">
            <a:extLst>
              <a:ext uri="{FF2B5EF4-FFF2-40B4-BE49-F238E27FC236}">
                <a16:creationId xmlns:a16="http://schemas.microsoft.com/office/drawing/2014/main" id="{A32DD4E3-F3A5-479E-9FC8-93181F7AB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Horizontal Connector 2">
            <a:extLst>
              <a:ext uri="{FF2B5EF4-FFF2-40B4-BE49-F238E27FC236}">
                <a16:creationId xmlns:a16="http://schemas.microsoft.com/office/drawing/2014/main" id="{A5C97BEA-9A67-4872-9526-42EECD54C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306813A-2B42-A6E4-4EF6-3275B2CD0D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523673"/>
              </p:ext>
            </p:extLst>
          </p:nvPr>
        </p:nvGraphicFramePr>
        <p:xfrm>
          <a:off x="1948329" y="2515751"/>
          <a:ext cx="8716504" cy="323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9877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E68C35-0307-4DBB-9BB2-51A0BC80F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ckground Gray Rectangle">
            <a:extLst>
              <a:ext uri="{FF2B5EF4-FFF2-40B4-BE49-F238E27FC236}">
                <a16:creationId xmlns:a16="http://schemas.microsoft.com/office/drawing/2014/main" id="{B4461734-7A1F-4C43-9DD1-82961A9BC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White Rectangle">
            <a:extLst>
              <a:ext uri="{FF2B5EF4-FFF2-40B4-BE49-F238E27FC236}">
                <a16:creationId xmlns:a16="http://schemas.microsoft.com/office/drawing/2014/main" id="{F76B182E-353C-4F09-98E3-D0D9D094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34A4C9-9718-88D6-02C6-EEEA917B6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01" y="603503"/>
            <a:ext cx="10851735" cy="1739267"/>
          </a:xfrm>
        </p:spPr>
        <p:txBody>
          <a:bodyPr anchor="t">
            <a:normAutofit/>
          </a:bodyPr>
          <a:lstStyle/>
          <a:p>
            <a:r>
              <a:rPr lang="nl-NL" dirty="0"/>
              <a:t>Wat ben/heb jij?</a:t>
            </a:r>
          </a:p>
        </p:txBody>
      </p:sp>
      <p:cxnSp>
        <p:nvCxnSpPr>
          <p:cNvPr id="15" name="Vertical Connector">
            <a:extLst>
              <a:ext uri="{FF2B5EF4-FFF2-40B4-BE49-F238E27FC236}">
                <a16:creationId xmlns:a16="http://schemas.microsoft.com/office/drawing/2014/main" id="{A32DD4E3-F3A5-479E-9FC8-93181F7AB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Horizontal Connector 2">
            <a:extLst>
              <a:ext uri="{FF2B5EF4-FFF2-40B4-BE49-F238E27FC236}">
                <a16:creationId xmlns:a16="http://schemas.microsoft.com/office/drawing/2014/main" id="{A5C97BEA-9A67-4872-9526-42EECD54C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2F804AB-D0AF-B2E3-2AD5-AD9789D780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567615"/>
              </p:ext>
            </p:extLst>
          </p:nvPr>
        </p:nvGraphicFramePr>
        <p:xfrm>
          <a:off x="1948329" y="2515751"/>
          <a:ext cx="8716504" cy="323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3061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BBACC-B995-C8A4-2677-38C023D9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Nog meer persoonlijkheden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1766EB-05FD-3315-280A-E3E331825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Planmatig ( notulist )</a:t>
            </a:r>
          </a:p>
          <a:p>
            <a:r>
              <a:rPr lang="nl-NL" dirty="0"/>
              <a:t>Perfectionistisch ( notulist )</a:t>
            </a:r>
          </a:p>
          <a:p>
            <a:r>
              <a:rPr lang="nl-NL" dirty="0"/>
              <a:t>Veeleisend ( voorzitter )</a:t>
            </a:r>
          </a:p>
          <a:p>
            <a:r>
              <a:rPr lang="nl-NL" dirty="0"/>
              <a:t>Zorgzaam ( deelnemer/controle post )</a:t>
            </a:r>
          </a:p>
          <a:p>
            <a:r>
              <a:rPr lang="nl-NL" dirty="0"/>
              <a:t>Ontspannend ( deelnemer/controle post )</a:t>
            </a:r>
          </a:p>
          <a:p>
            <a:r>
              <a:rPr lang="nl-NL" dirty="0"/>
              <a:t>Overtuigend ( voorzitter )</a:t>
            </a:r>
          </a:p>
          <a:p>
            <a:r>
              <a:rPr lang="nl-NL" dirty="0"/>
              <a:t>Enthousiast ( alle taken )</a:t>
            </a:r>
          </a:p>
          <a:p>
            <a:r>
              <a:rPr lang="nl-NL" dirty="0" err="1"/>
              <a:t>etc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7DB3785-416E-6E5E-C2BD-985A392D5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687" y="1928812"/>
            <a:ext cx="34004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9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Georgia Pro"/>
        <a:ea typeface=""/>
        <a:cs typeface=""/>
      </a:majorFont>
      <a:minorFont>
        <a:latin typeface="Georg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511</Words>
  <Application>Microsoft Office PowerPoint</Application>
  <PresentationFormat>Breedbeeld</PresentationFormat>
  <Paragraphs>93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Dante (Headings)2</vt:lpstr>
      <vt:lpstr>Georgia Pro</vt:lpstr>
      <vt:lpstr>Helvetica Neue Medium</vt:lpstr>
      <vt:lpstr>Wingdings 2</vt:lpstr>
      <vt:lpstr>OffsetVTI</vt:lpstr>
      <vt:lpstr>Integrale opdracht CE Hond/Kat </vt:lpstr>
      <vt:lpstr>Lesinhoud </vt:lpstr>
      <vt:lpstr>Terugblik vorige week</vt:lpstr>
      <vt:lpstr>Lesdoelen </vt:lpstr>
      <vt:lpstr>Samenwerken </vt:lpstr>
      <vt:lpstr>Samenwerken </vt:lpstr>
      <vt:lpstr>Wat ben/heb jij?</vt:lpstr>
      <vt:lpstr>Wat ben/heb jij?</vt:lpstr>
      <vt:lpstr>Nog meer persoonlijkheden</vt:lpstr>
      <vt:lpstr>Plannen</vt:lpstr>
      <vt:lpstr>Plannen </vt:lpstr>
      <vt:lpstr>Plannen – opdracht  </vt:lpstr>
      <vt:lpstr>Lesdoelen </vt:lpstr>
      <vt:lpstr>Afsluitende werkvorm</vt:lpstr>
      <vt:lpstr>Tot volgende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Integrale opdracht</dc:title>
  <dc:creator>Maxime Van Straten</dc:creator>
  <cp:lastModifiedBy>Maxime Van Straten</cp:lastModifiedBy>
  <cp:revision>11</cp:revision>
  <dcterms:created xsi:type="dcterms:W3CDTF">2022-11-02T14:10:36Z</dcterms:created>
  <dcterms:modified xsi:type="dcterms:W3CDTF">2022-11-09T16:28:54Z</dcterms:modified>
</cp:coreProperties>
</file>